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61" r:id="rId4"/>
    <p:sldId id="280" r:id="rId5"/>
    <p:sldId id="275" r:id="rId6"/>
    <p:sldId id="270" r:id="rId7"/>
    <p:sldId id="272" r:id="rId8"/>
    <p:sldId id="278" r:id="rId9"/>
  </p:sldIdLst>
  <p:sldSz cx="9144000" cy="6858000" type="screen4x3"/>
  <p:notesSz cx="6742113" cy="988218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sz="2000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sz="2000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sz="2000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sz="2000"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62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249" autoAdjust="0"/>
  </p:normalViewPr>
  <p:slideViewPr>
    <p:cSldViewPr>
      <p:cViewPr>
        <p:scale>
          <a:sx n="110" d="100"/>
          <a:sy n="110" d="100"/>
        </p:scale>
        <p:origin x="423" y="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g. Martina Lanz" userId="8f408994998a3678" providerId="LiveId" clId="{9936E920-C463-47D4-A97C-DAECE893A1A7}"/>
    <pc:docChg chg="delSld">
      <pc:chgData name="Mag. Martina Lanz" userId="8f408994998a3678" providerId="LiveId" clId="{9936E920-C463-47D4-A97C-DAECE893A1A7}" dt="2024-11-21T19:10:40.467" v="1" actId="2696"/>
      <pc:docMkLst>
        <pc:docMk/>
      </pc:docMkLst>
      <pc:sldChg chg="del">
        <pc:chgData name="Mag. Martina Lanz" userId="8f408994998a3678" providerId="LiveId" clId="{9936E920-C463-47D4-A97C-DAECE893A1A7}" dt="2024-11-21T19:10:35.149" v="0" actId="2696"/>
        <pc:sldMkLst>
          <pc:docMk/>
          <pc:sldMk cId="0" sldId="264"/>
        </pc:sldMkLst>
      </pc:sldChg>
      <pc:sldChg chg="del">
        <pc:chgData name="Mag. Martina Lanz" userId="8f408994998a3678" providerId="LiveId" clId="{9936E920-C463-47D4-A97C-DAECE893A1A7}" dt="2024-11-21T19:10:40.467" v="1" actId="2696"/>
        <pc:sldMkLst>
          <pc:docMk/>
          <pc:sldMk cId="0" sldId="27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9A4DF329-BD50-465B-81BA-DB9CE85D77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42113" cy="98821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051" name="AutoShape 2">
            <a:extLst>
              <a:ext uri="{FF2B5EF4-FFF2-40B4-BE49-F238E27FC236}">
                <a16:creationId xmlns:a16="http://schemas.microsoft.com/office/drawing/2014/main" id="{33F462A7-F644-4238-9569-779A16D1F5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42113" cy="98821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052" name="AutoShape 3">
            <a:extLst>
              <a:ext uri="{FF2B5EF4-FFF2-40B4-BE49-F238E27FC236}">
                <a16:creationId xmlns:a16="http://schemas.microsoft.com/office/drawing/2014/main" id="{1D6BE8BC-6466-4D7E-B015-604A1DA3BB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42113" cy="98821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053" name="AutoShape 4">
            <a:extLst>
              <a:ext uri="{FF2B5EF4-FFF2-40B4-BE49-F238E27FC236}">
                <a16:creationId xmlns:a16="http://schemas.microsoft.com/office/drawing/2014/main" id="{5E335703-156D-46CC-AF36-4EBC4D781D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42113" cy="98821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054" name="AutoShape 5">
            <a:extLst>
              <a:ext uri="{FF2B5EF4-FFF2-40B4-BE49-F238E27FC236}">
                <a16:creationId xmlns:a16="http://schemas.microsoft.com/office/drawing/2014/main" id="{87134492-7A26-4AD8-8851-7FF0F6A32A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42113" cy="98821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055" name="AutoShape 6">
            <a:extLst>
              <a:ext uri="{FF2B5EF4-FFF2-40B4-BE49-F238E27FC236}">
                <a16:creationId xmlns:a16="http://schemas.microsoft.com/office/drawing/2014/main" id="{72470CF7-7280-43FE-8B11-DE3225BDF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42113" cy="98821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056" name="AutoShape 7">
            <a:extLst>
              <a:ext uri="{FF2B5EF4-FFF2-40B4-BE49-F238E27FC236}">
                <a16:creationId xmlns:a16="http://schemas.microsoft.com/office/drawing/2014/main" id="{00F1F846-EC27-46EB-88BE-B8657F812C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42113" cy="98821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057" name="Rectangle 8">
            <a:extLst>
              <a:ext uri="{FF2B5EF4-FFF2-40B4-BE49-F238E27FC236}">
                <a16:creationId xmlns:a16="http://schemas.microsoft.com/office/drawing/2014/main" id="{D302EE23-BB10-43E1-B420-5D7A90EB3A89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8300"/>
            <a:ext cx="11787187" cy="1253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9">
            <a:extLst>
              <a:ext uri="{FF2B5EF4-FFF2-40B4-BE49-F238E27FC236}">
                <a16:creationId xmlns:a16="http://schemas.microsoft.com/office/drawing/2014/main" id="{E1AA4E85-D268-4660-A236-C768B9EB886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74688" y="4694238"/>
            <a:ext cx="5381625" cy="4433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de-DE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DE6D36FB-CF33-4194-BB86-515CDC2037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63688" y="-11798300"/>
            <a:ext cx="16725901" cy="125460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0953F4F0-8BA5-42A9-8379-11869ECCD7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4688" y="4694238"/>
            <a:ext cx="5389562" cy="4441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47570E62-BF9A-4E99-9005-4504149EFE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0113" y="750888"/>
            <a:ext cx="4940300" cy="3705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0C32ADEF-E49C-4804-9369-8E848C8476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4688" y="4694238"/>
            <a:ext cx="5394325" cy="4446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>
            <a:extLst>
              <a:ext uri="{FF2B5EF4-FFF2-40B4-BE49-F238E27FC236}">
                <a16:creationId xmlns:a16="http://schemas.microsoft.com/office/drawing/2014/main" id="{72E14FC3-080B-4C0B-A33D-7C806DE135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0113" y="750888"/>
            <a:ext cx="4940300" cy="3705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5CC59A59-8EC2-4F15-A653-DE04C63A12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4688" y="4694238"/>
            <a:ext cx="5394325" cy="4446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>
            <a:extLst>
              <a:ext uri="{FF2B5EF4-FFF2-40B4-BE49-F238E27FC236}">
                <a16:creationId xmlns:a16="http://schemas.microsoft.com/office/drawing/2014/main" id="{E08FA88F-47DC-4ADF-9827-7182AEA13C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0113" y="750888"/>
            <a:ext cx="4940300" cy="3705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7E3DBA55-C671-4668-9ABF-09A9177398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4688" y="4694238"/>
            <a:ext cx="5394325" cy="4446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>
            <a:extLst>
              <a:ext uri="{FF2B5EF4-FFF2-40B4-BE49-F238E27FC236}">
                <a16:creationId xmlns:a16="http://schemas.microsoft.com/office/drawing/2014/main" id="{E502B7F0-1599-4E69-A6A4-B0465D6E1E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0113" y="750888"/>
            <a:ext cx="4940300" cy="3705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D9E56E9D-04DB-4C9B-83C0-FBC7CBA46A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4688" y="4694238"/>
            <a:ext cx="5394325" cy="4446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>
            <a:extLst>
              <a:ext uri="{FF2B5EF4-FFF2-40B4-BE49-F238E27FC236}">
                <a16:creationId xmlns:a16="http://schemas.microsoft.com/office/drawing/2014/main" id="{E502B7F0-1599-4E69-A6A4-B0465D6E1E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0113" y="750888"/>
            <a:ext cx="4940300" cy="3705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D9E56E9D-04DB-4C9B-83C0-FBC7CBA46A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4688" y="4694238"/>
            <a:ext cx="5394325" cy="4446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20908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3AFBF4F-EBD5-45CD-90B8-CFDA993ED1E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7D97B-4940-41FF-ABB6-434B3A0E9E7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42838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65A6608-1022-4FA4-8401-FC59E529661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D1BF5-F348-4EC6-AACF-4155FB9914C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19717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19875" y="274638"/>
            <a:ext cx="2054225" cy="58388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0275" cy="5838825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1F9EDCE-996F-4183-A479-67CC3FF637E2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41702-00E7-40CD-BC82-F8B1F0C71EF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97285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4DA8A5C-CF99-4893-9927-E3369C75F0D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D4EFE-1C93-4D3B-AABF-8E685D6926D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40257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5C8228C-F3F0-4687-AD6B-F7C1F01B0DB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AB70A-0F16-4B6E-81C4-11348579E1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85944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250" cy="451326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1850" y="1600200"/>
            <a:ext cx="4032250" cy="451326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D0948FB-4376-47BE-BE77-0857FF611C4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93550-D447-4D31-8305-DD2AAFACF15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36359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718B364-81F0-4943-AAFD-ECA78E3F5F2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453E40-A859-4A49-939C-17B998D11F7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69091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B928152-E982-47FC-99F2-55C2ADD818F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7EF32-1C0E-4D7C-A0A4-81DAA911089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31235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4F9C81D5-002C-40F7-8C96-9596CE520481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EEDB2-8128-406E-9681-25D162224D8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5222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0E908B-AAE7-4AD9-BC1E-C1601ACE96E0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5B9B1-A369-4C33-A682-AF4162A7D75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90837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95A44B5-2C0E-4006-A3B4-990DC855A300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B29C5-9570-49B4-ABD3-84A2C62129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467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3999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6906F642-2803-47D2-B093-1D55BF4D3F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16900" cy="113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Klicken Sie, um das Format des Titeltextes zu bearbeiten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A1E773AC-CC24-4CE5-BCA4-F088FC97D9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16900" cy="451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Klicken Sie, um die Formate des Gliederungstextes zu bearbeiten</a:t>
            </a:r>
          </a:p>
          <a:p>
            <a:pPr lvl="1"/>
            <a:r>
              <a:rPr lang="en-GB" altLang="de-DE"/>
              <a:t>Zweite Gliederungsebene</a:t>
            </a:r>
          </a:p>
          <a:p>
            <a:pPr lvl="2"/>
            <a:r>
              <a:rPr lang="en-GB" altLang="de-DE"/>
              <a:t>Dritte Gliederungsebene</a:t>
            </a:r>
          </a:p>
          <a:p>
            <a:pPr lvl="3"/>
            <a:r>
              <a:rPr lang="en-GB" altLang="de-DE"/>
              <a:t>Vierte Gliederungsebene</a:t>
            </a:r>
          </a:p>
          <a:p>
            <a:pPr lvl="4"/>
            <a:r>
              <a:rPr lang="en-GB" altLang="de-DE"/>
              <a:t>Fünfte Gliederungsebene</a:t>
            </a:r>
          </a:p>
          <a:p>
            <a:pPr lvl="4"/>
            <a:r>
              <a:rPr lang="en-GB" altLang="de-DE"/>
              <a:t>Sechste Gliederungsebene</a:t>
            </a:r>
          </a:p>
          <a:p>
            <a:pPr lvl="4"/>
            <a:r>
              <a:rPr lang="en-GB" altLang="de-DE"/>
              <a:t>Siebente Gliederungsebene</a:t>
            </a:r>
          </a:p>
          <a:p>
            <a:pPr lvl="4"/>
            <a:r>
              <a:rPr lang="en-GB" altLang="de-DE"/>
              <a:t>Achte Gliederungsebene</a:t>
            </a:r>
          </a:p>
          <a:p>
            <a:pPr lvl="4"/>
            <a:r>
              <a:rPr lang="en-GB" altLang="de-DE"/>
              <a:t>Neunte Gliederungsebene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713DA0E7-60B8-42FD-BB60-A18832EE7F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029" name="Text Box 4">
            <a:extLst>
              <a:ext uri="{FF2B5EF4-FFF2-40B4-BE49-F238E27FC236}">
                <a16:creationId xmlns:a16="http://schemas.microsoft.com/office/drawing/2014/main" id="{811FC82D-BCAA-4BC3-A434-C0F63468E2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0EB19350-21DC-4F83-AB67-A5E067B9C3A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0900" cy="463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62CA176-12C0-450C-80BB-91611F46261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">
            <a:extLst>
              <a:ext uri="{FF2B5EF4-FFF2-40B4-BE49-F238E27FC236}">
                <a16:creationId xmlns:a16="http://schemas.microsoft.com/office/drawing/2014/main" id="{3607A846-8F51-4A54-A53B-7353C98FDC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88" y="179388"/>
            <a:ext cx="4297362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683568" y="2767280"/>
            <a:ext cx="7776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Willkommen zum Informationsabend der 2. Klassen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>
            <a:extLst>
              <a:ext uri="{FF2B5EF4-FFF2-40B4-BE49-F238E27FC236}">
                <a16:creationId xmlns:a16="http://schemas.microsoft.com/office/drawing/2014/main" id="{0C5761CC-BDB8-4ACF-B21C-0DFA30740E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88" y="179388"/>
            <a:ext cx="4297362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2663825" y="1584325"/>
            <a:ext cx="6191250" cy="4176713"/>
          </a:xfrm>
          <a:prstGeom prst="ellipse">
            <a:avLst/>
          </a:prstGeom>
          <a:solidFill>
            <a:srgbClr val="CFE7F5"/>
          </a:solidFill>
          <a:ln w="9360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73080" rIns="90000" bIns="45000" anchor="ctr"/>
          <a:lstStyle>
            <a:lvl1pPr>
              <a:lnSpc>
                <a:spcPct val="99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F496F"/>
                </a:solidFill>
                <a:latin typeface="Century Gothic" panose="020B0502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9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600">
                <a:solidFill>
                  <a:srgbClr val="0F496F"/>
                </a:solidFill>
                <a:latin typeface="Century Gothic" panose="020B0502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9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F496F"/>
                </a:solidFill>
                <a:latin typeface="Century Gothic" panose="020B0502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9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F496F"/>
                </a:solidFill>
                <a:latin typeface="Century Gothic" panose="020B0502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9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F496F"/>
                </a:solidFill>
                <a:latin typeface="Century Gothic" panose="020B0502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9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F496F"/>
                </a:solidFill>
                <a:latin typeface="Century Gothic" panose="020B0502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9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F496F"/>
                </a:solidFill>
                <a:latin typeface="Century Gothic" panose="020B0502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9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F496F"/>
                </a:solidFill>
                <a:latin typeface="Century Gothic" panose="020B0502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9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F496F"/>
                </a:solidFill>
                <a:latin typeface="Century Gothic" panose="020B0502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spcAft>
                <a:spcPct val="0"/>
              </a:spcAft>
              <a:buClrTx/>
              <a:buFontTx/>
              <a:buNone/>
            </a:pPr>
            <a:r>
              <a:rPr lang="de-AT" altLang="de-DE" sz="3200" b="1" i="1" dirty="0">
                <a:solidFill>
                  <a:srgbClr val="000000"/>
                </a:solidFill>
                <a:latin typeface="Arial" panose="020B0604020202020204" pitchFamily="34" charset="0"/>
              </a:rPr>
              <a:t>ZWEIGWAHL </a:t>
            </a:r>
          </a:p>
          <a:p>
            <a:pPr algn="ctr" eaLnBrk="1">
              <a:lnSpc>
                <a:spcPct val="93000"/>
              </a:lnSpc>
              <a:spcAft>
                <a:spcPct val="0"/>
              </a:spcAft>
              <a:buClrTx/>
              <a:buFontTx/>
              <a:buNone/>
            </a:pPr>
            <a:r>
              <a:rPr lang="de-AT" altLang="de-DE" sz="3200" b="1" i="1" dirty="0">
                <a:solidFill>
                  <a:srgbClr val="000000"/>
                </a:solidFill>
                <a:latin typeface="Arial" panose="020B0604020202020204" pitchFamily="34" charset="0"/>
              </a:rPr>
              <a:t>AB 3. KLASSE?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463" y="3914775"/>
            <a:ext cx="13081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>
            <a:extLst>
              <a:ext uri="{FF2B5EF4-FFF2-40B4-BE49-F238E27FC236}">
                <a16:creationId xmlns:a16="http://schemas.microsoft.com/office/drawing/2014/main" id="{881E50B1-B2F9-4720-9DFF-063D023B2B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205880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de-AT" altLang="de-DE" sz="360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 der 3. Klasse</a:t>
            </a:r>
          </a:p>
        </p:txBody>
      </p:sp>
      <p:sp>
        <p:nvSpPr>
          <p:cNvPr id="8194" name="Text Box 2">
            <a:extLst>
              <a:ext uri="{FF2B5EF4-FFF2-40B4-BE49-F238E27FC236}">
                <a16:creationId xmlns:a16="http://schemas.microsoft.com/office/drawing/2014/main" id="{3965A554-4AD5-4481-A66F-D52D29CF9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2" y="2322263"/>
            <a:ext cx="8816975" cy="435635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/>
          <a:lstStyle>
            <a:lvl1pPr marL="330200" indent="-330200">
              <a:tabLst>
                <a:tab pos="330200" algn="l"/>
                <a:tab pos="777875" algn="l"/>
                <a:tab pos="1227138" algn="l"/>
                <a:tab pos="1676400" algn="l"/>
                <a:tab pos="2125663" algn="l"/>
                <a:tab pos="2574925" algn="l"/>
                <a:tab pos="3024188" algn="l"/>
                <a:tab pos="3473450" algn="l"/>
                <a:tab pos="3922713" algn="l"/>
                <a:tab pos="4371975" algn="l"/>
                <a:tab pos="4821238" algn="l"/>
                <a:tab pos="5270500" algn="l"/>
                <a:tab pos="5719763" algn="l"/>
                <a:tab pos="6169025" algn="l"/>
                <a:tab pos="6618288" algn="l"/>
                <a:tab pos="7067550" algn="l"/>
                <a:tab pos="7516813" algn="l"/>
                <a:tab pos="7966075" algn="l"/>
                <a:tab pos="8415338" algn="l"/>
                <a:tab pos="8864600" algn="l"/>
                <a:tab pos="9313863" algn="l"/>
              </a:tabLst>
              <a:defRPr sz="2000"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30200" algn="l"/>
                <a:tab pos="777875" algn="l"/>
                <a:tab pos="1227138" algn="l"/>
                <a:tab pos="1676400" algn="l"/>
                <a:tab pos="2125663" algn="l"/>
                <a:tab pos="2574925" algn="l"/>
                <a:tab pos="3024188" algn="l"/>
                <a:tab pos="3473450" algn="l"/>
                <a:tab pos="3922713" algn="l"/>
                <a:tab pos="4371975" algn="l"/>
                <a:tab pos="4821238" algn="l"/>
                <a:tab pos="5270500" algn="l"/>
                <a:tab pos="5719763" algn="l"/>
                <a:tab pos="6169025" algn="l"/>
                <a:tab pos="6618288" algn="l"/>
                <a:tab pos="7067550" algn="l"/>
                <a:tab pos="7516813" algn="l"/>
                <a:tab pos="7966075" algn="l"/>
                <a:tab pos="8415338" algn="l"/>
                <a:tab pos="8864600" algn="l"/>
                <a:tab pos="9313863" algn="l"/>
              </a:tabLst>
              <a:defRPr sz="2000"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30200" algn="l"/>
                <a:tab pos="777875" algn="l"/>
                <a:tab pos="1227138" algn="l"/>
                <a:tab pos="1676400" algn="l"/>
                <a:tab pos="2125663" algn="l"/>
                <a:tab pos="2574925" algn="l"/>
                <a:tab pos="3024188" algn="l"/>
                <a:tab pos="3473450" algn="l"/>
                <a:tab pos="3922713" algn="l"/>
                <a:tab pos="4371975" algn="l"/>
                <a:tab pos="4821238" algn="l"/>
                <a:tab pos="5270500" algn="l"/>
                <a:tab pos="5719763" algn="l"/>
                <a:tab pos="6169025" algn="l"/>
                <a:tab pos="6618288" algn="l"/>
                <a:tab pos="7067550" algn="l"/>
                <a:tab pos="7516813" algn="l"/>
                <a:tab pos="7966075" algn="l"/>
                <a:tab pos="8415338" algn="l"/>
                <a:tab pos="8864600" algn="l"/>
                <a:tab pos="9313863" algn="l"/>
              </a:tabLst>
              <a:defRPr sz="2000"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30200" algn="l"/>
                <a:tab pos="777875" algn="l"/>
                <a:tab pos="1227138" algn="l"/>
                <a:tab pos="1676400" algn="l"/>
                <a:tab pos="2125663" algn="l"/>
                <a:tab pos="2574925" algn="l"/>
                <a:tab pos="3024188" algn="l"/>
                <a:tab pos="3473450" algn="l"/>
                <a:tab pos="3922713" algn="l"/>
                <a:tab pos="4371975" algn="l"/>
                <a:tab pos="4821238" algn="l"/>
                <a:tab pos="5270500" algn="l"/>
                <a:tab pos="5719763" algn="l"/>
                <a:tab pos="6169025" algn="l"/>
                <a:tab pos="6618288" algn="l"/>
                <a:tab pos="7067550" algn="l"/>
                <a:tab pos="7516813" algn="l"/>
                <a:tab pos="7966075" algn="l"/>
                <a:tab pos="8415338" algn="l"/>
                <a:tab pos="8864600" algn="l"/>
                <a:tab pos="9313863" algn="l"/>
              </a:tabLst>
              <a:defRPr sz="2000"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30200" algn="l"/>
                <a:tab pos="777875" algn="l"/>
                <a:tab pos="1227138" algn="l"/>
                <a:tab pos="1676400" algn="l"/>
                <a:tab pos="2125663" algn="l"/>
                <a:tab pos="2574925" algn="l"/>
                <a:tab pos="3024188" algn="l"/>
                <a:tab pos="3473450" algn="l"/>
                <a:tab pos="3922713" algn="l"/>
                <a:tab pos="4371975" algn="l"/>
                <a:tab pos="4821238" algn="l"/>
                <a:tab pos="5270500" algn="l"/>
                <a:tab pos="5719763" algn="l"/>
                <a:tab pos="6169025" algn="l"/>
                <a:tab pos="6618288" algn="l"/>
                <a:tab pos="7067550" algn="l"/>
                <a:tab pos="7516813" algn="l"/>
                <a:tab pos="7966075" algn="l"/>
                <a:tab pos="8415338" algn="l"/>
                <a:tab pos="8864600" algn="l"/>
                <a:tab pos="9313863" algn="l"/>
              </a:tabLst>
              <a:defRPr sz="2000"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0200" algn="l"/>
                <a:tab pos="777875" algn="l"/>
                <a:tab pos="1227138" algn="l"/>
                <a:tab pos="1676400" algn="l"/>
                <a:tab pos="2125663" algn="l"/>
                <a:tab pos="2574925" algn="l"/>
                <a:tab pos="3024188" algn="l"/>
                <a:tab pos="3473450" algn="l"/>
                <a:tab pos="3922713" algn="l"/>
                <a:tab pos="4371975" algn="l"/>
                <a:tab pos="4821238" algn="l"/>
                <a:tab pos="5270500" algn="l"/>
                <a:tab pos="5719763" algn="l"/>
                <a:tab pos="6169025" algn="l"/>
                <a:tab pos="6618288" algn="l"/>
                <a:tab pos="7067550" algn="l"/>
                <a:tab pos="7516813" algn="l"/>
                <a:tab pos="7966075" algn="l"/>
                <a:tab pos="8415338" algn="l"/>
                <a:tab pos="8864600" algn="l"/>
                <a:tab pos="9313863" algn="l"/>
              </a:tabLst>
              <a:defRPr sz="2000"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0200" algn="l"/>
                <a:tab pos="777875" algn="l"/>
                <a:tab pos="1227138" algn="l"/>
                <a:tab pos="1676400" algn="l"/>
                <a:tab pos="2125663" algn="l"/>
                <a:tab pos="2574925" algn="l"/>
                <a:tab pos="3024188" algn="l"/>
                <a:tab pos="3473450" algn="l"/>
                <a:tab pos="3922713" algn="l"/>
                <a:tab pos="4371975" algn="l"/>
                <a:tab pos="4821238" algn="l"/>
                <a:tab pos="5270500" algn="l"/>
                <a:tab pos="5719763" algn="l"/>
                <a:tab pos="6169025" algn="l"/>
                <a:tab pos="6618288" algn="l"/>
                <a:tab pos="7067550" algn="l"/>
                <a:tab pos="7516813" algn="l"/>
                <a:tab pos="7966075" algn="l"/>
                <a:tab pos="8415338" algn="l"/>
                <a:tab pos="8864600" algn="l"/>
                <a:tab pos="9313863" algn="l"/>
              </a:tabLst>
              <a:defRPr sz="2000"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0200" algn="l"/>
                <a:tab pos="777875" algn="l"/>
                <a:tab pos="1227138" algn="l"/>
                <a:tab pos="1676400" algn="l"/>
                <a:tab pos="2125663" algn="l"/>
                <a:tab pos="2574925" algn="l"/>
                <a:tab pos="3024188" algn="l"/>
                <a:tab pos="3473450" algn="l"/>
                <a:tab pos="3922713" algn="l"/>
                <a:tab pos="4371975" algn="l"/>
                <a:tab pos="4821238" algn="l"/>
                <a:tab pos="5270500" algn="l"/>
                <a:tab pos="5719763" algn="l"/>
                <a:tab pos="6169025" algn="l"/>
                <a:tab pos="6618288" algn="l"/>
                <a:tab pos="7067550" algn="l"/>
                <a:tab pos="7516813" algn="l"/>
                <a:tab pos="7966075" algn="l"/>
                <a:tab pos="8415338" algn="l"/>
                <a:tab pos="8864600" algn="l"/>
                <a:tab pos="9313863" algn="l"/>
              </a:tabLst>
              <a:defRPr sz="2000"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0200" algn="l"/>
                <a:tab pos="777875" algn="l"/>
                <a:tab pos="1227138" algn="l"/>
                <a:tab pos="1676400" algn="l"/>
                <a:tab pos="2125663" algn="l"/>
                <a:tab pos="2574925" algn="l"/>
                <a:tab pos="3024188" algn="l"/>
                <a:tab pos="3473450" algn="l"/>
                <a:tab pos="3922713" algn="l"/>
                <a:tab pos="4371975" algn="l"/>
                <a:tab pos="4821238" algn="l"/>
                <a:tab pos="5270500" algn="l"/>
                <a:tab pos="5719763" algn="l"/>
                <a:tab pos="6169025" algn="l"/>
                <a:tab pos="6618288" algn="l"/>
                <a:tab pos="7067550" algn="l"/>
                <a:tab pos="7516813" algn="l"/>
                <a:tab pos="7966075" algn="l"/>
                <a:tab pos="8415338" algn="l"/>
                <a:tab pos="8864600" algn="l"/>
                <a:tab pos="9313863" algn="l"/>
              </a:tabLst>
              <a:defRPr sz="2000"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indent="0" algn="ctr" eaLnBrk="1" hangingPunct="1">
              <a:lnSpc>
                <a:spcPct val="150000"/>
              </a:lnSpc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de-AT" altLang="de-DE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Zweige am BRG 14 – Linzer Straße</a:t>
            </a:r>
            <a:endParaRPr lang="de-AT" altLang="de-DE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à"/>
              <a:defRPr/>
            </a:pPr>
            <a:r>
              <a:rPr lang="de-AT" altLang="de-DE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Realgymnasium mit </a:t>
            </a:r>
            <a:r>
              <a:rPr lang="de-AT" altLang="de-DE" sz="28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sprachlichem Schwerpunkt </a:t>
            </a:r>
            <a:r>
              <a:rPr lang="de-AT" altLang="de-DE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mit Französisch ab der 3. Klasse</a:t>
            </a:r>
          </a:p>
          <a:p>
            <a:pPr marL="342900" indent="-342900" eaLnBrk="1" hangingPunct="1">
              <a:lnSpc>
                <a:spcPct val="15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à"/>
              <a:defRPr/>
            </a:pPr>
            <a:r>
              <a:rPr lang="de-AT" altLang="de-DE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Realgymnasium </a:t>
            </a:r>
            <a:r>
              <a:rPr lang="de-AT" altLang="de-DE" sz="28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mit naturwissenschaftlichem </a:t>
            </a:r>
            <a:r>
              <a:rPr lang="de-AT" altLang="de-DE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Schwerpunkt</a:t>
            </a:r>
          </a:p>
        </p:txBody>
      </p:sp>
      <p:pic>
        <p:nvPicPr>
          <p:cNvPr id="9220" name="Picture 4">
            <a:extLst>
              <a:ext uri="{FF2B5EF4-FFF2-40B4-BE49-F238E27FC236}">
                <a16:creationId xmlns:a16="http://schemas.microsoft.com/office/drawing/2014/main" id="{A070A2D0-036C-4596-8B5E-A39EB0184A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88" y="179388"/>
            <a:ext cx="4297362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81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100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10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1" dur="1000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8" dur="1000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10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05F88AF-25EA-07E0-81AE-5DF81B9251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40518" y="1923009"/>
            <a:ext cx="3816424" cy="3684588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de-AT" altLang="de-DE" sz="2000" i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Englisch</a:t>
            </a:r>
            <a:r>
              <a:rPr lang="de-AT" altLang="de-DE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AT" altLang="de-DE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 1.</a:t>
            </a:r>
            <a:r>
              <a:rPr lang="de-AT" altLang="de-DE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Klasse</a:t>
            </a:r>
            <a:endParaRPr lang="de-AT" altLang="de-DE" sz="2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de-AT" altLang="de-DE" sz="20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bis 8</a:t>
            </a:r>
            <a:r>
              <a:rPr lang="de-AT" altLang="de-DE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Klasse </a:t>
            </a:r>
            <a:r>
              <a:rPr lang="de-AT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</a:p>
          <a:p>
            <a:pPr marL="0" indent="0" eaLnBrk="1" hangingPunct="1"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de-AT" altLang="de-DE" sz="20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- 4 Std. </a:t>
            </a:r>
            <a:r>
              <a:rPr lang="de-AT" altLang="de-DE" sz="2000" i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Französisch</a:t>
            </a:r>
            <a:r>
              <a:rPr lang="de-AT" altLang="de-DE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de-AT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5.bis 8</a:t>
            </a:r>
            <a:r>
              <a:rPr lang="de-AT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Klasse   </a:t>
            </a:r>
          </a:p>
          <a:p>
            <a:pPr marL="0" indent="0" eaLnBrk="1" hangingPunct="1"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de-AT" altLang="de-DE" sz="20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  <a:r>
              <a:rPr lang="de-AT" altLang="de-DE" sz="2000" i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Latein</a:t>
            </a:r>
            <a:r>
              <a:rPr lang="de-AT" altLang="de-DE" sz="20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AT" altLang="de-DE" sz="2000" i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oder</a:t>
            </a:r>
            <a:r>
              <a:rPr lang="de-AT" altLang="de-DE" sz="20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</a:p>
          <a:p>
            <a:pPr marL="0" indent="0" eaLnBrk="1" hangingPunct="1"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de-AT" altLang="de-DE" sz="20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</a:t>
            </a:r>
            <a:r>
              <a:rPr lang="de-AT" altLang="de-DE" sz="2000" i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Italienisch</a:t>
            </a:r>
            <a:endParaRPr lang="de-AT" altLang="de-DE" sz="2000" dirty="0">
              <a:solidFill>
                <a:srgbClr val="7030A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de-AT" dirty="0"/>
          </a:p>
          <a:p>
            <a:endParaRPr lang="de-AT" dirty="0"/>
          </a:p>
          <a:p>
            <a:r>
              <a:rPr lang="de-AT" sz="1400" i="1" dirty="0"/>
              <a:t>* Schnupperstunde Französisch in allen 2. Klassen durch Kollegin Wagner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2060145-1458-14CF-FCEF-F3DD608AEA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058055" y="980728"/>
            <a:ext cx="4218794" cy="925599"/>
          </a:xfrm>
        </p:spPr>
        <p:txBody>
          <a:bodyPr/>
          <a:lstStyle/>
          <a:p>
            <a:r>
              <a:rPr lang="de-AT" altLang="de-DE" sz="2000" dirty="0">
                <a:solidFill>
                  <a:srgbClr val="262699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Realgymnasium mit </a:t>
            </a:r>
            <a:r>
              <a:rPr lang="de-AT" altLang="de-DE" sz="2000" dirty="0">
                <a:solidFill>
                  <a:srgbClr val="FFC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naturwissenschaftlichem  </a:t>
            </a:r>
            <a:r>
              <a:rPr lang="de-AT" altLang="de-DE" sz="2000" dirty="0">
                <a:solidFill>
                  <a:srgbClr val="262699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Schwerpunkt</a:t>
            </a:r>
            <a:endParaRPr lang="de-AT" altLang="de-DE" sz="2000" dirty="0">
              <a:solidFill>
                <a:schemeClr val="tx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endParaRPr lang="de-AT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0F23263-67FD-E70A-5E64-B16B0F9DB7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067944" y="1455876"/>
            <a:ext cx="4608512" cy="4781436"/>
          </a:xfrm>
        </p:spPr>
        <p:txBody>
          <a:bodyPr/>
          <a:lstStyle/>
          <a:p>
            <a:pPr marL="342900" indent="-342900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de-AT" altLang="de-DE" sz="1800" i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Englisch</a:t>
            </a:r>
            <a:r>
              <a:rPr lang="de-AT" altLang="de-DE" sz="1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AT" altLang="de-DE" sz="1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 1.</a:t>
            </a:r>
            <a:r>
              <a:rPr lang="de-AT" altLang="de-DE" sz="1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Klasse</a:t>
            </a:r>
          </a:p>
          <a:p>
            <a:pPr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de-AT" sz="1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Klasse</a:t>
            </a:r>
            <a:r>
              <a:rPr lang="de-AT" sz="1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lvl="1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de-AT" sz="1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Std. </a:t>
            </a:r>
            <a:r>
              <a:rPr lang="de-AT" sz="18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Mathematik am PC</a:t>
            </a:r>
          </a:p>
          <a:p>
            <a:pPr lvl="1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de-AT" sz="1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Std. </a:t>
            </a:r>
            <a:r>
              <a:rPr lang="de-AT" sz="18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Biologie – Labor </a:t>
            </a:r>
          </a:p>
          <a:p>
            <a:pPr lvl="1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de-AT" sz="1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Std. </a:t>
            </a:r>
            <a:r>
              <a:rPr lang="de-AT" sz="18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Werkerziehung</a:t>
            </a:r>
          </a:p>
          <a:p>
            <a:pPr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de-AT" sz="1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Klasse</a:t>
            </a:r>
            <a:r>
              <a:rPr lang="de-AT" sz="1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lvl="1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de-AT" sz="1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Std. </a:t>
            </a:r>
            <a:r>
              <a:rPr lang="de-AT" sz="18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Geometrisch Zeichnen</a:t>
            </a:r>
          </a:p>
          <a:p>
            <a:pPr lvl="1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de-AT" sz="1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Std. </a:t>
            </a:r>
            <a:r>
              <a:rPr lang="de-AT" sz="18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Werkerziehung</a:t>
            </a:r>
          </a:p>
          <a:p>
            <a:pPr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de-AT" sz="1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bis 8. </a:t>
            </a:r>
            <a:r>
              <a:rPr lang="de-AT" sz="1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Klasse: </a:t>
            </a:r>
            <a:r>
              <a:rPr lang="de-AT" sz="1800" i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Latein</a:t>
            </a:r>
            <a:r>
              <a:rPr lang="de-AT" sz="1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de-AT" sz="1800" i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Französisch</a:t>
            </a:r>
            <a:r>
              <a:rPr lang="de-AT" sz="1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AT" sz="1800" u="sng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oder</a:t>
            </a:r>
            <a:r>
              <a:rPr lang="de-AT" sz="1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AT" sz="1800" i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Italienisch</a:t>
            </a:r>
          </a:p>
          <a:p>
            <a:pPr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de-AT" sz="1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</a:t>
            </a:r>
            <a:r>
              <a:rPr lang="de-AT" sz="1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der </a:t>
            </a:r>
            <a:r>
              <a:rPr lang="de-AT" sz="1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de-AT" sz="1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Klasse: </a:t>
            </a:r>
          </a:p>
          <a:p>
            <a:pPr lvl="1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de-AT" sz="1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Std.</a:t>
            </a:r>
            <a:r>
              <a:rPr lang="de-AT" sz="18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Labor </a:t>
            </a:r>
            <a:r>
              <a:rPr lang="de-AT" sz="1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(Biologie/Physik/Chemie)</a:t>
            </a:r>
          </a:p>
          <a:p>
            <a:pPr lvl="1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Symbol" panose="05050102010706020507" pitchFamily="18" charset="2"/>
              <a:buChar char="-"/>
              <a:defRPr/>
            </a:pPr>
            <a:r>
              <a:rPr lang="de-AT" altLang="de-DE" sz="18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Schularbeiten in Biologie und Physik</a:t>
            </a:r>
            <a:endParaRPr lang="de-AT" sz="1800" dirty="0">
              <a:solidFill>
                <a:srgbClr val="FFC000"/>
              </a:solidFill>
            </a:endParaRP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E6E15953-98C2-33CE-F8BB-E44837A5BA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560" y="903467"/>
            <a:ext cx="2604666" cy="1080120"/>
          </a:xfrm>
        </p:spPr>
        <p:txBody>
          <a:bodyPr/>
          <a:lstStyle/>
          <a:p>
            <a:r>
              <a:rPr lang="de-AT" altLang="de-DE" sz="2000" dirty="0">
                <a:solidFill>
                  <a:srgbClr val="262699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Realgymnasium mit </a:t>
            </a:r>
            <a:r>
              <a:rPr lang="de-AT" altLang="de-DE" sz="2000" dirty="0">
                <a:solidFill>
                  <a:srgbClr val="00B05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sprachlichem</a:t>
            </a:r>
            <a:r>
              <a:rPr lang="de-AT" altLang="de-DE" sz="2000" dirty="0">
                <a:solidFill>
                  <a:srgbClr val="262699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Schwerpunkt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5269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3">
            <a:extLst>
              <a:ext uri="{FF2B5EF4-FFF2-40B4-BE49-F238E27FC236}">
                <a16:creationId xmlns:a16="http://schemas.microsoft.com/office/drawing/2014/main" id="{E0A59624-6DAD-4F93-8821-10DD427FAB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88" y="179388"/>
            <a:ext cx="4297362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4F48195-89C5-4B56-B808-9CB693432F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6" y="2483197"/>
            <a:ext cx="8424614" cy="3754115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 numCol="1"/>
          <a:lstStyle>
            <a:lvl1pPr marL="342900" indent="-3302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12700" indent="0" eaLnBrk="1" hangingPunct="1">
              <a:spcBef>
                <a:spcPts val="700"/>
              </a:spcBef>
              <a:buClrTx/>
              <a:defRPr/>
            </a:pPr>
            <a:r>
              <a:rPr lang="de-DE" altLang="de-DE" sz="2400" u="sng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 5. Klasse:</a:t>
            </a:r>
          </a:p>
          <a:p>
            <a:pPr eaLnBrk="1" hangingPunct="1">
              <a:spcBef>
                <a:spcPts val="700"/>
              </a:spcBef>
              <a:buClrTx/>
              <a:buFont typeface="Symbol" panose="05050102010706020507" pitchFamily="18" charset="2"/>
              <a:buChar char="-"/>
              <a:defRPr/>
            </a:pPr>
            <a:r>
              <a:rPr lang="de-DE" altLang="de-DE" sz="2400" u="sng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Fremdsprache </a:t>
            </a:r>
            <a:r>
              <a:rPr lang="de-DE" altLang="de-DE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für </a:t>
            </a:r>
            <a:r>
              <a:rPr lang="de-DE" altLang="de-DE" sz="2400" u="sng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Realgymnasium mit </a:t>
            </a:r>
            <a:r>
              <a:rPr lang="de-DE" altLang="de-DE" sz="2400" u="sng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sprachlichem</a:t>
            </a:r>
            <a:r>
              <a:rPr lang="de-DE" altLang="de-DE" sz="2400" u="sng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Schwerpunkt</a:t>
            </a:r>
          </a:p>
          <a:p>
            <a:pPr eaLnBrk="1" hangingPunct="1">
              <a:spcBef>
                <a:spcPts val="700"/>
              </a:spcBef>
              <a:buClrTx/>
              <a:buFont typeface="Symbol" panose="05050102010706020507" pitchFamily="18" charset="2"/>
              <a:buChar char="-"/>
              <a:defRPr/>
            </a:pPr>
            <a:r>
              <a:rPr lang="de-DE" altLang="de-DE" sz="2400" u="sng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Fremdsprache</a:t>
            </a:r>
            <a:r>
              <a:rPr lang="de-DE" altLang="de-DE" sz="24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altLang="de-DE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für </a:t>
            </a:r>
            <a:r>
              <a:rPr lang="de-DE" altLang="de-DE" sz="2400" u="sng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Realgymnasium mit </a:t>
            </a:r>
            <a:r>
              <a:rPr lang="de-DE" altLang="de-DE" sz="2400" u="sng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naturwissenschaftl</a:t>
            </a:r>
            <a:r>
              <a:rPr lang="de-DE" altLang="de-DE" sz="2400" u="sng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Schwerpunkt</a:t>
            </a:r>
          </a:p>
          <a:p>
            <a:pPr marL="355600" indent="-342900" eaLnBrk="1" hangingPunct="1">
              <a:spcBef>
                <a:spcPts val="700"/>
              </a:spcBef>
              <a:buClrTx/>
              <a:buFontTx/>
              <a:buChar char="-"/>
              <a:defRPr/>
            </a:pPr>
            <a:r>
              <a:rPr lang="de-DE" altLang="de-DE" sz="2400" u="sng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Laborunterricht und Schularbeiten</a:t>
            </a:r>
            <a:r>
              <a:rPr lang="de-DE" altLang="de-DE" sz="2400" u="sng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altLang="de-DE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</a:t>
            </a:r>
            <a:r>
              <a:rPr lang="de-DE" altLang="de-DE" sz="2400" u="sng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Biologie &amp; Physik </a:t>
            </a:r>
            <a:r>
              <a:rPr lang="de-DE" altLang="de-DE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 Realgymnasium mit </a:t>
            </a:r>
            <a:r>
              <a:rPr lang="de-DE" altLang="de-DE" sz="2400" u="sng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naturwissenschaftl</a:t>
            </a:r>
            <a:r>
              <a:rPr lang="de-DE" altLang="de-DE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Schwerpunkt </a:t>
            </a:r>
          </a:p>
          <a:p>
            <a:pPr marL="355600" indent="-342900" eaLnBrk="1" hangingPunct="1">
              <a:spcBef>
                <a:spcPts val="700"/>
              </a:spcBef>
              <a:buClrTx/>
              <a:buFontTx/>
              <a:buChar char="-"/>
              <a:defRPr/>
            </a:pPr>
            <a:r>
              <a:rPr lang="de-DE" altLang="de-DE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Reifeprüfung in allen Sprachen möglich</a:t>
            </a:r>
          </a:p>
          <a:p>
            <a:pPr marL="355600" indent="-342900" eaLnBrk="1" hangingPunct="1">
              <a:spcBef>
                <a:spcPts val="700"/>
              </a:spcBef>
              <a:buClrTx/>
              <a:buFontTx/>
              <a:buChar char="-"/>
              <a:defRPr/>
            </a:pPr>
            <a:endParaRPr lang="de-DE" altLang="de-DE" sz="2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55600" indent="-342900" eaLnBrk="1" hangingPunct="1">
              <a:spcBef>
                <a:spcPts val="700"/>
              </a:spcBef>
              <a:buClrTx/>
              <a:buFontTx/>
              <a:buChar char="-"/>
              <a:defRPr/>
            </a:pPr>
            <a:endParaRPr lang="de-DE" altLang="de-DE" sz="2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55600" indent="-342900" eaLnBrk="1" hangingPunct="1">
              <a:spcBef>
                <a:spcPts val="700"/>
              </a:spcBef>
              <a:buClrTx/>
              <a:buFontTx/>
              <a:buChar char="-"/>
              <a:defRPr/>
            </a:pPr>
            <a:endParaRPr lang="de-DE" altLang="de-DE" sz="2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460" name="Text Box 1">
            <a:extLst>
              <a:ext uri="{FF2B5EF4-FFF2-40B4-BE49-F238E27FC236}">
                <a16:creationId xmlns:a16="http://schemas.microsoft.com/office/drawing/2014/main" id="{C6F2F325-E0BB-49B8-AD44-2F0E6F47D8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1205880"/>
            <a:ext cx="698477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AT" altLang="de-DE" dirty="0">
                <a:solidFill>
                  <a:srgbClr val="262699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de-AT" altLang="de-DE" dirty="0">
                <a:solidFill>
                  <a:srgbClr val="C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Auswirkungen der Wahl für die Oberstufe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>
            <a:extLst>
              <a:ext uri="{FF2B5EF4-FFF2-40B4-BE49-F238E27FC236}">
                <a16:creationId xmlns:a16="http://schemas.microsoft.com/office/drawing/2014/main" id="{F2B73508-3091-4EA3-B0FD-2DF80C2971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163" y="1017588"/>
            <a:ext cx="8229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de-DE" altLang="de-DE" sz="4000" dirty="0">
                <a:solidFill>
                  <a:srgbClr val="00B05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Entscheidungshilfen</a:t>
            </a:r>
          </a:p>
        </p:txBody>
      </p:sp>
      <p:pic>
        <p:nvPicPr>
          <p:cNvPr id="21510" name="Picture 5">
            <a:extLst>
              <a:ext uri="{FF2B5EF4-FFF2-40B4-BE49-F238E27FC236}">
                <a16:creationId xmlns:a16="http://schemas.microsoft.com/office/drawing/2014/main" id="{7879CAB0-DB48-4CF7-927A-758ECAEC69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88" y="179388"/>
            <a:ext cx="4297362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220547" y="1772816"/>
            <a:ext cx="8959056" cy="45938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welchen Bereichen zeigen sich Interessen, Lernerfolge, Talente?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Gibt es Ideen, Wünsche, Vorstellungen, Pläne oder Ziele für später?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Hilfestellungen durch</a:t>
            </a:r>
          </a:p>
          <a:p>
            <a:pPr marL="1085850" lvl="1" indent="-342900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Eltern &amp; Familie</a:t>
            </a:r>
          </a:p>
          <a:p>
            <a:pPr marL="1085850" lvl="1" indent="-342900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Fachlehrkräfte</a:t>
            </a:r>
          </a:p>
          <a:p>
            <a:pPr marL="1085850" lvl="1" indent="-342900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Klassenvorstand/-</a:t>
            </a:r>
            <a:r>
              <a:rPr lang="de-DE" sz="2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vorständin</a:t>
            </a:r>
            <a:endParaRPr lang="de-DE" sz="2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085850" lvl="1" indent="-342900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Schülerberater/-innen</a:t>
            </a:r>
          </a:p>
          <a:p>
            <a:pPr marL="1085850" lvl="1" indent="-342900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Schulpsychologin</a:t>
            </a:r>
          </a:p>
          <a:p>
            <a:pPr marL="1085850" lvl="1" indent="-342900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sz="22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Potentialanalyse BIWI (kostenpflichtig, ~220€)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89109890-9022-487B-8563-1F6AB5F866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9181" y="2996952"/>
            <a:ext cx="3455988" cy="257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>
            <a:extLst>
              <a:ext uri="{FF2B5EF4-FFF2-40B4-BE49-F238E27FC236}">
                <a16:creationId xmlns:a16="http://schemas.microsoft.com/office/drawing/2014/main" id="{9A99A495-2648-4AC5-81BC-6C5F60CF2B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196752"/>
            <a:ext cx="8229600" cy="427355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de-DE" altLang="de-DE" dirty="0"/>
              <a:t>     </a:t>
            </a:r>
          </a:p>
          <a:p>
            <a:pPr algn="ctr">
              <a:spcBef>
                <a:spcPts val="900"/>
              </a:spcBef>
              <a:buClrTx/>
              <a:buFontTx/>
              <a:buNone/>
              <a:defRPr/>
            </a:pPr>
            <a:r>
              <a:rPr lang="de-DE" altLang="de-DE" sz="3600" dirty="0">
                <a:solidFill>
                  <a:srgbClr val="2626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Anmeldung:</a:t>
            </a:r>
          </a:p>
          <a:p>
            <a:pPr algn="ctr">
              <a:spcBef>
                <a:spcPts val="900"/>
              </a:spcBef>
              <a:buClrTx/>
              <a:buFontTx/>
              <a:buNone/>
              <a:defRPr/>
            </a:pPr>
            <a:endParaRPr lang="de-DE" altLang="de-DE" sz="3600" dirty="0">
              <a:solidFill>
                <a:srgbClr val="2626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ctr">
              <a:spcBef>
                <a:spcPts val="900"/>
              </a:spcBef>
              <a:buClrTx/>
              <a:buFont typeface="Wingdings" panose="05000000000000000000" pitchFamily="2" charset="2"/>
              <a:buChar char="à"/>
              <a:defRPr/>
            </a:pPr>
            <a:r>
              <a:rPr lang="de-DE" altLang="de-DE" sz="2400" dirty="0">
                <a:solidFill>
                  <a:srgbClr val="2626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Anmeldeformular für die 3. Klasse wurde bereits an alle </a:t>
            </a:r>
          </a:p>
          <a:p>
            <a:pPr algn="ctr">
              <a:spcBef>
                <a:spcPts val="900"/>
              </a:spcBef>
              <a:buClrTx/>
              <a:defRPr/>
            </a:pPr>
            <a:r>
              <a:rPr lang="de-DE" altLang="de-DE" sz="2400" dirty="0">
                <a:solidFill>
                  <a:srgbClr val="2626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Schüler/-innen ausgeteilt bzw. ist im</a:t>
            </a:r>
          </a:p>
          <a:p>
            <a:pPr algn="ctr">
              <a:spcBef>
                <a:spcPts val="900"/>
              </a:spcBef>
              <a:buClrTx/>
              <a:defRPr/>
            </a:pPr>
            <a:r>
              <a:rPr lang="de-DE" altLang="de-DE" sz="2400" dirty="0">
                <a:solidFill>
                  <a:srgbClr val="2626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Downloadbereich der Homepage abrufbar</a:t>
            </a:r>
          </a:p>
          <a:p>
            <a:pPr algn="ctr">
              <a:spcBef>
                <a:spcPts val="900"/>
              </a:spcBef>
              <a:buClrTx/>
              <a:defRPr/>
            </a:pPr>
            <a:r>
              <a:rPr lang="de-DE" altLang="de-DE" sz="2400" dirty="0">
                <a:solidFill>
                  <a:srgbClr val="2626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Abgabe bitte bis 13.12.2024 beim KV</a:t>
            </a:r>
            <a:endParaRPr lang="de-DE" altLang="de-DE" sz="3600" dirty="0"/>
          </a:p>
          <a:p>
            <a:pPr algn="ctr">
              <a:spcBef>
                <a:spcPts val="900"/>
              </a:spcBef>
              <a:buClrTx/>
              <a:buFontTx/>
              <a:buNone/>
              <a:defRPr/>
            </a:pPr>
            <a:endParaRPr lang="de-DE" altLang="de-DE" sz="3600" dirty="0"/>
          </a:p>
          <a:p>
            <a:pPr algn="ctr">
              <a:spcBef>
                <a:spcPts val="350"/>
              </a:spcBef>
              <a:buClrTx/>
              <a:buFontTx/>
              <a:buNone/>
              <a:defRPr/>
            </a:pPr>
            <a:r>
              <a:rPr lang="de-DE" altLang="de-DE" sz="1400" b="1" i="1" dirty="0">
                <a:solidFill>
                  <a:srgbClr val="0000CC"/>
                </a:solidFill>
              </a:rPr>
              <a:t>                                                                                                      </a:t>
            </a:r>
            <a:endParaRPr lang="de-DE" altLang="de-DE" sz="1400" b="1" i="1" dirty="0">
              <a:solidFill>
                <a:srgbClr val="CCCCFF"/>
              </a:solidFill>
            </a:endParaRPr>
          </a:p>
          <a:p>
            <a:pPr algn="ctr">
              <a:spcBef>
                <a:spcPts val="350"/>
              </a:spcBef>
              <a:buClrTx/>
              <a:buFontTx/>
              <a:buNone/>
              <a:defRPr/>
            </a:pPr>
            <a:r>
              <a:rPr lang="de-DE" altLang="de-DE" sz="1400" b="1" i="1" dirty="0"/>
              <a:t>						</a:t>
            </a:r>
            <a:endParaRPr lang="de-DE" altLang="de-DE" sz="1400" b="1" i="1" dirty="0">
              <a:solidFill>
                <a:srgbClr val="0000CC"/>
              </a:solidFill>
            </a:endParaRPr>
          </a:p>
        </p:txBody>
      </p:sp>
      <p:pic>
        <p:nvPicPr>
          <p:cNvPr id="25603" name="Picture 2">
            <a:extLst>
              <a:ext uri="{FF2B5EF4-FFF2-40B4-BE49-F238E27FC236}">
                <a16:creationId xmlns:a16="http://schemas.microsoft.com/office/drawing/2014/main" id="{7DFE5803-D820-43CD-81A3-A5C59EE2F3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88" y="179388"/>
            <a:ext cx="4297362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>
            <a:extLst>
              <a:ext uri="{FF2B5EF4-FFF2-40B4-BE49-F238E27FC236}">
                <a16:creationId xmlns:a16="http://schemas.microsoft.com/office/drawing/2014/main" id="{9A99A495-2648-4AC5-81BC-6C5F60CF2B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844675"/>
            <a:ext cx="8229600" cy="427355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de-DE" altLang="de-DE" dirty="0"/>
              <a:t>     </a:t>
            </a:r>
          </a:p>
          <a:p>
            <a:pPr algn="ctr">
              <a:spcBef>
                <a:spcPts val="900"/>
              </a:spcBef>
              <a:buClrTx/>
              <a:buFontTx/>
              <a:buNone/>
              <a:defRPr/>
            </a:pPr>
            <a:r>
              <a:rPr lang="de-DE" altLang="de-DE" sz="3600" dirty="0">
                <a:solidFill>
                  <a:srgbClr val="2626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Vielen Dank für Ihre Aufmerksamkeit!</a:t>
            </a:r>
          </a:p>
          <a:p>
            <a:pPr algn="ctr">
              <a:spcBef>
                <a:spcPts val="900"/>
              </a:spcBef>
              <a:buClrTx/>
              <a:buFontTx/>
              <a:buNone/>
              <a:defRPr/>
            </a:pPr>
            <a:endParaRPr lang="de-DE" altLang="de-DE" sz="1800" dirty="0">
              <a:solidFill>
                <a:srgbClr val="262699"/>
              </a:solidFill>
              <a:latin typeface="+mn-lt"/>
            </a:endParaRPr>
          </a:p>
          <a:p>
            <a:pPr algn="ctr">
              <a:spcBef>
                <a:spcPts val="900"/>
              </a:spcBef>
              <a:buClrTx/>
              <a:buFontTx/>
              <a:buNone/>
              <a:defRPr/>
            </a:pP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Mit Fragen richten Sie sich bitte an die Bildungsberater/-innen</a:t>
            </a:r>
          </a:p>
          <a:p>
            <a:pPr algn="ctr">
              <a:spcBef>
                <a:spcPts val="900"/>
              </a:spcBef>
              <a:buClrTx/>
              <a:buFontTx/>
              <a:buNone/>
              <a:defRPr/>
            </a:pPr>
            <a:endParaRPr lang="de-DE" altLang="de-DE" sz="1800" dirty="0">
              <a:solidFill>
                <a:schemeClr val="tx1"/>
              </a:solidFill>
              <a:latin typeface="+mn-lt"/>
            </a:endParaRPr>
          </a:p>
          <a:p>
            <a:pPr algn="ctr">
              <a:spcBef>
                <a:spcPts val="900"/>
              </a:spcBef>
              <a:buClrTx/>
              <a:defRPr/>
            </a:pPr>
            <a:r>
              <a:rPr lang="de-DE" altLang="de-DE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martina.lanz@brg14.at</a:t>
            </a:r>
          </a:p>
          <a:p>
            <a:pPr algn="ctr">
              <a:spcBef>
                <a:spcPts val="900"/>
              </a:spcBef>
              <a:buClrTx/>
              <a:defRPr/>
            </a:pPr>
            <a:r>
              <a:rPr lang="de-DE" altLang="de-DE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matthias.hernstorfer@brg14.at</a:t>
            </a:r>
          </a:p>
          <a:p>
            <a:pPr algn="ctr">
              <a:spcBef>
                <a:spcPts val="900"/>
              </a:spcBef>
              <a:buClrTx/>
              <a:buFontTx/>
              <a:buNone/>
              <a:defRPr/>
            </a:pPr>
            <a:endParaRPr lang="de-DE" altLang="de-DE" sz="3600" dirty="0"/>
          </a:p>
          <a:p>
            <a:pPr algn="ctr">
              <a:spcBef>
                <a:spcPts val="900"/>
              </a:spcBef>
              <a:buClrTx/>
              <a:buFontTx/>
              <a:buNone/>
              <a:defRPr/>
            </a:pPr>
            <a:endParaRPr lang="de-DE" altLang="de-DE" sz="3600" dirty="0"/>
          </a:p>
          <a:p>
            <a:pPr algn="ctr">
              <a:spcBef>
                <a:spcPts val="900"/>
              </a:spcBef>
              <a:buClrTx/>
              <a:buFontTx/>
              <a:buNone/>
              <a:defRPr/>
            </a:pPr>
            <a:endParaRPr lang="de-DE" altLang="de-DE" sz="3600" dirty="0"/>
          </a:p>
          <a:p>
            <a:pPr algn="ctr">
              <a:spcBef>
                <a:spcPts val="350"/>
              </a:spcBef>
              <a:buClrTx/>
              <a:buFontTx/>
              <a:buNone/>
              <a:defRPr/>
            </a:pPr>
            <a:r>
              <a:rPr lang="de-DE" altLang="de-DE" sz="1400" b="1" i="1" dirty="0">
                <a:solidFill>
                  <a:srgbClr val="0000CC"/>
                </a:solidFill>
              </a:rPr>
              <a:t>                                                                                                      </a:t>
            </a:r>
            <a:endParaRPr lang="de-DE" altLang="de-DE" sz="1400" b="1" i="1" dirty="0">
              <a:solidFill>
                <a:srgbClr val="CCCCFF"/>
              </a:solidFill>
            </a:endParaRPr>
          </a:p>
          <a:p>
            <a:pPr algn="ctr">
              <a:spcBef>
                <a:spcPts val="350"/>
              </a:spcBef>
              <a:buClrTx/>
              <a:buFontTx/>
              <a:buNone/>
              <a:defRPr/>
            </a:pPr>
            <a:r>
              <a:rPr lang="de-DE" altLang="de-DE" sz="1400" b="1" i="1" dirty="0"/>
              <a:t>						</a:t>
            </a:r>
            <a:endParaRPr lang="de-DE" altLang="de-DE" sz="1400" b="1" i="1" dirty="0">
              <a:solidFill>
                <a:srgbClr val="0000CC"/>
              </a:solidFill>
            </a:endParaRPr>
          </a:p>
        </p:txBody>
      </p:sp>
      <p:pic>
        <p:nvPicPr>
          <p:cNvPr id="25603" name="Picture 2">
            <a:extLst>
              <a:ext uri="{FF2B5EF4-FFF2-40B4-BE49-F238E27FC236}">
                <a16:creationId xmlns:a16="http://schemas.microsoft.com/office/drawing/2014/main" id="{7DFE5803-D820-43CD-81A3-A5C59EE2F3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588" y="179388"/>
            <a:ext cx="4297362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57022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334</Words>
  <Application>Microsoft Office PowerPoint</Application>
  <PresentationFormat>Bildschirmpräsentation (4:3)</PresentationFormat>
  <Paragraphs>69</Paragraphs>
  <Slides>8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Arial</vt:lpstr>
      <vt:lpstr>Symbol</vt:lpstr>
      <vt:lpstr>Tahoma</vt:lpstr>
      <vt:lpstr>Times New Roman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BRG14</dc:title>
  <dc:creator>NN</dc:creator>
  <cp:lastModifiedBy>Mag. Martina Lanz</cp:lastModifiedBy>
  <cp:revision>246</cp:revision>
  <cp:lastPrinted>1601-01-01T00:00:00Z</cp:lastPrinted>
  <dcterms:created xsi:type="dcterms:W3CDTF">2004-11-06T16:38:57Z</dcterms:created>
  <dcterms:modified xsi:type="dcterms:W3CDTF">2024-11-21T19:10:45Z</dcterms:modified>
</cp:coreProperties>
</file>