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4" r:id="rId5"/>
    <p:sldId id="265" r:id="rId6"/>
    <p:sldId id="263" r:id="rId7"/>
    <p:sldId id="258" r:id="rId8"/>
    <p:sldId id="259" r:id="rId9"/>
    <p:sldId id="267" r:id="rId10"/>
    <p:sldId id="26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07/relationships/hdphoto" Target="../media/hdphoto2.wdp"/><Relationship Id="rId1" Type="http://schemas.openxmlformats.org/officeDocument/2006/relationships/image" Target="../media/image3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07/relationships/hdphoto" Target="../media/hdphoto2.wdp"/><Relationship Id="rId1" Type="http://schemas.openxmlformats.org/officeDocument/2006/relationships/image" Target="../media/image3.png"/><Relationship Id="rId6" Type="http://schemas.openxmlformats.org/officeDocument/2006/relationships/image" Target="../media/image7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203485-DA46-4785-BBB0-5F15E8C8B60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6D00AA8-EC57-4A0A-8B93-1DFB65745A1F}">
      <dgm:prSet/>
      <dgm:spPr/>
      <dgm:t>
        <a:bodyPr/>
        <a:lstStyle/>
        <a:p>
          <a:r>
            <a:rPr lang="de-AT"/>
            <a:t>Grünere Schule</a:t>
          </a:r>
          <a:endParaRPr lang="en-US"/>
        </a:p>
      </dgm:t>
    </dgm:pt>
    <dgm:pt modelId="{C9943239-41A5-45AF-8261-65111B4F4AB4}" type="parTrans" cxnId="{84C93FB0-ECE7-464D-8C40-0B16B1E073B4}">
      <dgm:prSet/>
      <dgm:spPr/>
      <dgm:t>
        <a:bodyPr/>
        <a:lstStyle/>
        <a:p>
          <a:endParaRPr lang="en-US"/>
        </a:p>
      </dgm:t>
    </dgm:pt>
    <dgm:pt modelId="{BC333037-E289-4589-9DCC-B543E6CEC24D}" type="sibTrans" cxnId="{84C93FB0-ECE7-464D-8C40-0B16B1E073B4}">
      <dgm:prSet/>
      <dgm:spPr/>
      <dgm:t>
        <a:bodyPr/>
        <a:lstStyle/>
        <a:p>
          <a:endParaRPr lang="en-US"/>
        </a:p>
      </dgm:t>
    </dgm:pt>
    <dgm:pt modelId="{BD11081E-7CF5-4898-8F10-599254E399EA}">
      <dgm:prSet/>
      <dgm:spPr/>
      <dgm:t>
        <a:bodyPr/>
        <a:lstStyle/>
        <a:p>
          <a:r>
            <a:rPr lang="de-AT" dirty="0"/>
            <a:t>Photovoltaikanlage für das BRG14</a:t>
          </a:r>
          <a:endParaRPr lang="en-US" dirty="0"/>
        </a:p>
      </dgm:t>
    </dgm:pt>
    <dgm:pt modelId="{CF46394C-E201-429D-92A9-B8923CD57D41}" type="parTrans" cxnId="{B2D64FD8-9709-4C33-B4D3-56BFE07475F5}">
      <dgm:prSet/>
      <dgm:spPr/>
      <dgm:t>
        <a:bodyPr/>
        <a:lstStyle/>
        <a:p>
          <a:endParaRPr lang="en-US"/>
        </a:p>
      </dgm:t>
    </dgm:pt>
    <dgm:pt modelId="{0179B9D8-14A6-4250-8E56-D50EE5199327}" type="sibTrans" cxnId="{B2D64FD8-9709-4C33-B4D3-56BFE07475F5}">
      <dgm:prSet/>
      <dgm:spPr/>
      <dgm:t>
        <a:bodyPr/>
        <a:lstStyle/>
        <a:p>
          <a:endParaRPr lang="en-US"/>
        </a:p>
      </dgm:t>
    </dgm:pt>
    <dgm:pt modelId="{4BE9A87B-98E7-47EF-8D63-C0BC3F7B05C2}">
      <dgm:prSet/>
      <dgm:spPr/>
      <dgm:t>
        <a:bodyPr/>
        <a:lstStyle/>
        <a:p>
          <a:r>
            <a:rPr lang="de-AT" dirty="0"/>
            <a:t>Organsiertere Mülltrennung</a:t>
          </a:r>
          <a:endParaRPr lang="en-US" dirty="0"/>
        </a:p>
      </dgm:t>
    </dgm:pt>
    <dgm:pt modelId="{63708DFB-D444-4B17-A993-E5C1C7CDDFB2}" type="parTrans" cxnId="{E7ED6C1E-ADD1-4F53-90CB-E97AE6ABA563}">
      <dgm:prSet/>
      <dgm:spPr/>
      <dgm:t>
        <a:bodyPr/>
        <a:lstStyle/>
        <a:p>
          <a:endParaRPr lang="en-US"/>
        </a:p>
      </dgm:t>
    </dgm:pt>
    <dgm:pt modelId="{3F09D3D1-7FBB-4CFF-A953-F2AA85D84C9D}" type="sibTrans" cxnId="{E7ED6C1E-ADD1-4F53-90CB-E97AE6ABA563}">
      <dgm:prSet/>
      <dgm:spPr/>
      <dgm:t>
        <a:bodyPr/>
        <a:lstStyle/>
        <a:p>
          <a:endParaRPr lang="en-US"/>
        </a:p>
      </dgm:t>
    </dgm:pt>
    <dgm:pt modelId="{547D95F6-86E2-4F22-870F-1EC791FFD69F}" type="pres">
      <dgm:prSet presAssocID="{4F203485-DA46-4785-BBB0-5F15E8C8B60D}" presName="root" presStyleCnt="0">
        <dgm:presLayoutVars>
          <dgm:dir/>
          <dgm:resizeHandles val="exact"/>
        </dgm:presLayoutVars>
      </dgm:prSet>
      <dgm:spPr/>
    </dgm:pt>
    <dgm:pt modelId="{662F41EC-502E-4C7B-80EB-6355DD17044B}" type="pres">
      <dgm:prSet presAssocID="{A6D00AA8-EC57-4A0A-8B93-1DFB65745A1F}" presName="compNode" presStyleCnt="0"/>
      <dgm:spPr/>
    </dgm:pt>
    <dgm:pt modelId="{FA54AA28-8048-41EE-AB21-504D28FC1475}" type="pres">
      <dgm:prSet presAssocID="{A6D00AA8-EC57-4A0A-8B93-1DFB65745A1F}" presName="bgRect" presStyleLbl="bgShp" presStyleIdx="0" presStyleCnt="3"/>
      <dgm:spPr/>
    </dgm:pt>
    <dgm:pt modelId="{BBE10E00-41EA-4C30-9D12-2DBF1D171D96}" type="pres">
      <dgm:prSet presAssocID="{A6D00AA8-EC57-4A0A-8B93-1DFB65745A1F}" presName="iconRect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63" b="96680" l="9961" r="89844">
                        <a14:foregroundMark x1="45898" y1="4297" x2="45898" y2="4297"/>
                        <a14:foregroundMark x1="47656" y1="1563" x2="47656" y2="1563"/>
                        <a14:foregroundMark x1="44141" y1="85156" x2="44141" y2="85156"/>
                        <a14:foregroundMark x1="44141" y1="96680" x2="44141" y2="96680"/>
                        <a14:foregroundMark x1="53906" y1="92188" x2="53906" y2="92188"/>
                        <a14:foregroundMark x1="61133" y1="92188" x2="61133" y2="92188"/>
                        <a14:foregroundMark x1="62891" y1="88672" x2="62891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61BF5E4-406D-4CA5-A8E2-1FAA638D8AF5}" type="pres">
      <dgm:prSet presAssocID="{A6D00AA8-EC57-4A0A-8B93-1DFB65745A1F}" presName="spaceRect" presStyleCnt="0"/>
      <dgm:spPr/>
    </dgm:pt>
    <dgm:pt modelId="{F263CEF5-BD83-402A-B57D-79EBCCBF36DA}" type="pres">
      <dgm:prSet presAssocID="{A6D00AA8-EC57-4A0A-8B93-1DFB65745A1F}" presName="parTx" presStyleLbl="revTx" presStyleIdx="0" presStyleCnt="3">
        <dgm:presLayoutVars>
          <dgm:chMax val="0"/>
          <dgm:chPref val="0"/>
        </dgm:presLayoutVars>
      </dgm:prSet>
      <dgm:spPr/>
    </dgm:pt>
    <dgm:pt modelId="{737586AC-A698-4C23-B016-9A0C4CA59B7B}" type="pres">
      <dgm:prSet presAssocID="{BC333037-E289-4589-9DCC-B543E6CEC24D}" presName="sibTrans" presStyleCnt="0"/>
      <dgm:spPr/>
    </dgm:pt>
    <dgm:pt modelId="{50F44CF7-7690-473F-8948-D57B01B0EEF4}" type="pres">
      <dgm:prSet presAssocID="{BD11081E-7CF5-4898-8F10-599254E399EA}" presName="compNode" presStyleCnt="0"/>
      <dgm:spPr/>
    </dgm:pt>
    <dgm:pt modelId="{561227E2-2ED6-4AEA-87AA-ED0FF92804E6}" type="pres">
      <dgm:prSet presAssocID="{BD11081E-7CF5-4898-8F10-599254E399EA}" presName="bgRect" presStyleLbl="bgShp" presStyleIdx="1" presStyleCnt="3"/>
      <dgm:spPr/>
    </dgm:pt>
    <dgm:pt modelId="{9095AE7C-8134-4B54-AE21-F92B7BC7A603}" type="pres">
      <dgm:prSet presAssocID="{BD11081E-7CF5-4898-8F10-599254E399E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nne"/>
        </a:ext>
      </dgm:extLst>
    </dgm:pt>
    <dgm:pt modelId="{5F847246-EE39-47B2-B7DA-A946346A11E0}" type="pres">
      <dgm:prSet presAssocID="{BD11081E-7CF5-4898-8F10-599254E399EA}" presName="spaceRect" presStyleCnt="0"/>
      <dgm:spPr/>
    </dgm:pt>
    <dgm:pt modelId="{7EAEE8A3-B5DA-4251-9336-8271D37B4C0D}" type="pres">
      <dgm:prSet presAssocID="{BD11081E-7CF5-4898-8F10-599254E399EA}" presName="parTx" presStyleLbl="revTx" presStyleIdx="1" presStyleCnt="3">
        <dgm:presLayoutVars>
          <dgm:chMax val="0"/>
          <dgm:chPref val="0"/>
        </dgm:presLayoutVars>
      </dgm:prSet>
      <dgm:spPr/>
    </dgm:pt>
    <dgm:pt modelId="{0429B152-9363-4769-9FF3-3D47484EB7B4}" type="pres">
      <dgm:prSet presAssocID="{0179B9D8-14A6-4250-8E56-D50EE5199327}" presName="sibTrans" presStyleCnt="0"/>
      <dgm:spPr/>
    </dgm:pt>
    <dgm:pt modelId="{D9AC816B-1223-4412-A424-B40581B74943}" type="pres">
      <dgm:prSet presAssocID="{4BE9A87B-98E7-47EF-8D63-C0BC3F7B05C2}" presName="compNode" presStyleCnt="0"/>
      <dgm:spPr/>
    </dgm:pt>
    <dgm:pt modelId="{C988E6C1-A64D-4F6D-81A0-917D4E999EF0}" type="pres">
      <dgm:prSet presAssocID="{4BE9A87B-98E7-47EF-8D63-C0BC3F7B05C2}" presName="bgRect" presStyleLbl="bgShp" presStyleIdx="2" presStyleCnt="3"/>
      <dgm:spPr/>
    </dgm:pt>
    <dgm:pt modelId="{E295E80C-4803-42C2-A582-7C927730BF6C}" type="pres">
      <dgm:prSet presAssocID="{4BE9A87B-98E7-47EF-8D63-C0BC3F7B05C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86EC8F15-AE8B-40C7-9D35-A63BE8B39446}" type="pres">
      <dgm:prSet presAssocID="{4BE9A87B-98E7-47EF-8D63-C0BC3F7B05C2}" presName="spaceRect" presStyleCnt="0"/>
      <dgm:spPr/>
    </dgm:pt>
    <dgm:pt modelId="{87199F8F-7E0C-4ADF-8CE8-E16BA4985435}" type="pres">
      <dgm:prSet presAssocID="{4BE9A87B-98E7-47EF-8D63-C0BC3F7B05C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7ED6C1E-ADD1-4F53-90CB-E97AE6ABA563}" srcId="{4F203485-DA46-4785-BBB0-5F15E8C8B60D}" destId="{4BE9A87B-98E7-47EF-8D63-C0BC3F7B05C2}" srcOrd="2" destOrd="0" parTransId="{63708DFB-D444-4B17-A993-E5C1C7CDDFB2}" sibTransId="{3F09D3D1-7FBB-4CFF-A953-F2AA85D84C9D}"/>
    <dgm:cxn modelId="{0865052C-E9BB-440A-B763-7A63501B3A4D}" type="presOf" srcId="{A6D00AA8-EC57-4A0A-8B93-1DFB65745A1F}" destId="{F263CEF5-BD83-402A-B57D-79EBCCBF36DA}" srcOrd="0" destOrd="0" presId="urn:microsoft.com/office/officeart/2018/2/layout/IconVerticalSolidList"/>
    <dgm:cxn modelId="{44CD8874-03D6-4A7F-8BAA-F62DA34D2755}" type="presOf" srcId="{4BE9A87B-98E7-47EF-8D63-C0BC3F7B05C2}" destId="{87199F8F-7E0C-4ADF-8CE8-E16BA4985435}" srcOrd="0" destOrd="0" presId="urn:microsoft.com/office/officeart/2018/2/layout/IconVerticalSolidList"/>
    <dgm:cxn modelId="{84C93FB0-ECE7-464D-8C40-0B16B1E073B4}" srcId="{4F203485-DA46-4785-BBB0-5F15E8C8B60D}" destId="{A6D00AA8-EC57-4A0A-8B93-1DFB65745A1F}" srcOrd="0" destOrd="0" parTransId="{C9943239-41A5-45AF-8261-65111B4F4AB4}" sibTransId="{BC333037-E289-4589-9DCC-B543E6CEC24D}"/>
    <dgm:cxn modelId="{7F4975D6-A263-47B8-B162-63492E931223}" type="presOf" srcId="{BD11081E-7CF5-4898-8F10-599254E399EA}" destId="{7EAEE8A3-B5DA-4251-9336-8271D37B4C0D}" srcOrd="0" destOrd="0" presId="urn:microsoft.com/office/officeart/2018/2/layout/IconVerticalSolidList"/>
    <dgm:cxn modelId="{B2D64FD8-9709-4C33-B4D3-56BFE07475F5}" srcId="{4F203485-DA46-4785-BBB0-5F15E8C8B60D}" destId="{BD11081E-7CF5-4898-8F10-599254E399EA}" srcOrd="1" destOrd="0" parTransId="{CF46394C-E201-429D-92A9-B8923CD57D41}" sibTransId="{0179B9D8-14A6-4250-8E56-D50EE5199327}"/>
    <dgm:cxn modelId="{3E4386EC-783E-441F-94F3-64B317B90385}" type="presOf" srcId="{4F203485-DA46-4785-BBB0-5F15E8C8B60D}" destId="{547D95F6-86E2-4F22-870F-1EC791FFD69F}" srcOrd="0" destOrd="0" presId="urn:microsoft.com/office/officeart/2018/2/layout/IconVerticalSolidList"/>
    <dgm:cxn modelId="{005FA3ED-C06C-4310-965C-0723ECA54211}" type="presParOf" srcId="{547D95F6-86E2-4F22-870F-1EC791FFD69F}" destId="{662F41EC-502E-4C7B-80EB-6355DD17044B}" srcOrd="0" destOrd="0" presId="urn:microsoft.com/office/officeart/2018/2/layout/IconVerticalSolidList"/>
    <dgm:cxn modelId="{ECD1633A-D05F-43A2-B1EE-419C11548B6C}" type="presParOf" srcId="{662F41EC-502E-4C7B-80EB-6355DD17044B}" destId="{FA54AA28-8048-41EE-AB21-504D28FC1475}" srcOrd="0" destOrd="0" presId="urn:microsoft.com/office/officeart/2018/2/layout/IconVerticalSolidList"/>
    <dgm:cxn modelId="{8FF8ED28-8267-47E1-A46F-A6BD13FEC610}" type="presParOf" srcId="{662F41EC-502E-4C7B-80EB-6355DD17044B}" destId="{BBE10E00-41EA-4C30-9D12-2DBF1D171D96}" srcOrd="1" destOrd="0" presId="urn:microsoft.com/office/officeart/2018/2/layout/IconVerticalSolidList"/>
    <dgm:cxn modelId="{18E14963-BAF2-49D1-A211-98D580C21239}" type="presParOf" srcId="{662F41EC-502E-4C7B-80EB-6355DD17044B}" destId="{361BF5E4-406D-4CA5-A8E2-1FAA638D8AF5}" srcOrd="2" destOrd="0" presId="urn:microsoft.com/office/officeart/2018/2/layout/IconVerticalSolidList"/>
    <dgm:cxn modelId="{27892AA9-EEF2-430D-BDD9-3C6B75B0C196}" type="presParOf" srcId="{662F41EC-502E-4C7B-80EB-6355DD17044B}" destId="{F263CEF5-BD83-402A-B57D-79EBCCBF36DA}" srcOrd="3" destOrd="0" presId="urn:microsoft.com/office/officeart/2018/2/layout/IconVerticalSolidList"/>
    <dgm:cxn modelId="{87855CC0-0F42-4B4A-94B3-F8E9EA2B9B4B}" type="presParOf" srcId="{547D95F6-86E2-4F22-870F-1EC791FFD69F}" destId="{737586AC-A698-4C23-B016-9A0C4CA59B7B}" srcOrd="1" destOrd="0" presId="urn:microsoft.com/office/officeart/2018/2/layout/IconVerticalSolidList"/>
    <dgm:cxn modelId="{2FA49392-0AF8-4256-80CD-878EB903ABB0}" type="presParOf" srcId="{547D95F6-86E2-4F22-870F-1EC791FFD69F}" destId="{50F44CF7-7690-473F-8948-D57B01B0EEF4}" srcOrd="2" destOrd="0" presId="urn:microsoft.com/office/officeart/2018/2/layout/IconVerticalSolidList"/>
    <dgm:cxn modelId="{7879D5C5-58F6-4B43-A1B3-58518E455E36}" type="presParOf" srcId="{50F44CF7-7690-473F-8948-D57B01B0EEF4}" destId="{561227E2-2ED6-4AEA-87AA-ED0FF92804E6}" srcOrd="0" destOrd="0" presId="urn:microsoft.com/office/officeart/2018/2/layout/IconVerticalSolidList"/>
    <dgm:cxn modelId="{9B0F4077-0854-4008-A75E-C16FF126FC2C}" type="presParOf" srcId="{50F44CF7-7690-473F-8948-D57B01B0EEF4}" destId="{9095AE7C-8134-4B54-AE21-F92B7BC7A603}" srcOrd="1" destOrd="0" presId="urn:microsoft.com/office/officeart/2018/2/layout/IconVerticalSolidList"/>
    <dgm:cxn modelId="{035A7523-ECA8-433B-B33F-CF6D7B48C179}" type="presParOf" srcId="{50F44CF7-7690-473F-8948-D57B01B0EEF4}" destId="{5F847246-EE39-47B2-B7DA-A946346A11E0}" srcOrd="2" destOrd="0" presId="urn:microsoft.com/office/officeart/2018/2/layout/IconVerticalSolidList"/>
    <dgm:cxn modelId="{E92F6436-59E1-40D5-AC2B-F764587A958E}" type="presParOf" srcId="{50F44CF7-7690-473F-8948-D57B01B0EEF4}" destId="{7EAEE8A3-B5DA-4251-9336-8271D37B4C0D}" srcOrd="3" destOrd="0" presId="urn:microsoft.com/office/officeart/2018/2/layout/IconVerticalSolidList"/>
    <dgm:cxn modelId="{6D39B530-CD70-43F1-9601-A7CC73141500}" type="presParOf" srcId="{547D95F6-86E2-4F22-870F-1EC791FFD69F}" destId="{0429B152-9363-4769-9FF3-3D47484EB7B4}" srcOrd="3" destOrd="0" presId="urn:microsoft.com/office/officeart/2018/2/layout/IconVerticalSolidList"/>
    <dgm:cxn modelId="{4178A50B-451F-4E1E-B24E-861E0642A88A}" type="presParOf" srcId="{547D95F6-86E2-4F22-870F-1EC791FFD69F}" destId="{D9AC816B-1223-4412-A424-B40581B74943}" srcOrd="4" destOrd="0" presId="urn:microsoft.com/office/officeart/2018/2/layout/IconVerticalSolidList"/>
    <dgm:cxn modelId="{F015A061-9660-446E-A4A4-BE7A107B3646}" type="presParOf" srcId="{D9AC816B-1223-4412-A424-B40581B74943}" destId="{C988E6C1-A64D-4F6D-81A0-917D4E999EF0}" srcOrd="0" destOrd="0" presId="urn:microsoft.com/office/officeart/2018/2/layout/IconVerticalSolidList"/>
    <dgm:cxn modelId="{1F39E62A-55D8-48D2-9753-9B847F768574}" type="presParOf" srcId="{D9AC816B-1223-4412-A424-B40581B74943}" destId="{E295E80C-4803-42C2-A582-7C927730BF6C}" srcOrd="1" destOrd="0" presId="urn:microsoft.com/office/officeart/2018/2/layout/IconVerticalSolidList"/>
    <dgm:cxn modelId="{0B887343-F2BF-4B3C-8DA1-92341380C9C5}" type="presParOf" srcId="{D9AC816B-1223-4412-A424-B40581B74943}" destId="{86EC8F15-AE8B-40C7-9D35-A63BE8B39446}" srcOrd="2" destOrd="0" presId="urn:microsoft.com/office/officeart/2018/2/layout/IconVerticalSolidList"/>
    <dgm:cxn modelId="{8A1AC843-B5CE-4BF1-8815-813ED83C46BA}" type="presParOf" srcId="{D9AC816B-1223-4412-A424-B40581B74943}" destId="{87199F8F-7E0C-4ADF-8CE8-E16BA49854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4AA28-8048-41EE-AB21-504D28FC1475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10E00-41EA-4C30-9D12-2DBF1D171D96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63" b="96680" l="9961" r="89844">
                        <a14:foregroundMark x1="45898" y1="4297" x2="45898" y2="4297"/>
                        <a14:foregroundMark x1="47656" y1="1563" x2="47656" y2="1563"/>
                        <a14:foregroundMark x1="44141" y1="85156" x2="44141" y2="85156"/>
                        <a14:foregroundMark x1="44141" y1="96680" x2="44141" y2="96680"/>
                        <a14:foregroundMark x1="53906" y1="92188" x2="53906" y2="92188"/>
                        <a14:foregroundMark x1="61133" y1="92188" x2="61133" y2="92188"/>
                        <a14:foregroundMark x1="62891" y1="88672" x2="62891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3CEF5-BD83-402A-B57D-79EBCCBF36DA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500" kern="1200"/>
            <a:t>Grünere Schule</a:t>
          </a:r>
          <a:endParaRPr lang="en-US" sz="2500" kern="1200"/>
        </a:p>
      </dsp:txBody>
      <dsp:txXfrm>
        <a:off x="1945450" y="719"/>
        <a:ext cx="4643240" cy="1684372"/>
      </dsp:txXfrm>
    </dsp:sp>
    <dsp:sp modelId="{561227E2-2ED6-4AEA-87AA-ED0FF92804E6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5AE7C-8134-4B54-AE21-F92B7BC7A603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EE8A3-B5DA-4251-9336-8271D37B4C0D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500" kern="1200" dirty="0"/>
            <a:t>Photovoltaikanlage für das BRG14</a:t>
          </a:r>
          <a:endParaRPr lang="en-US" sz="2500" kern="1200" dirty="0"/>
        </a:p>
      </dsp:txBody>
      <dsp:txXfrm>
        <a:off x="1945450" y="2106185"/>
        <a:ext cx="4643240" cy="1684372"/>
      </dsp:txXfrm>
    </dsp:sp>
    <dsp:sp modelId="{C988E6C1-A64D-4F6D-81A0-917D4E999EF0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5E80C-4803-42C2-A582-7C927730BF6C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99F8F-7E0C-4ADF-8CE8-E16BA4985435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500" kern="1200" dirty="0"/>
            <a:t>Organsiertere Mülltrennung</a:t>
          </a:r>
          <a:endParaRPr lang="en-US" sz="2500" kern="1200" dirty="0"/>
        </a:p>
      </dsp:txBody>
      <dsp:txXfrm>
        <a:off x="1945450" y="4211650"/>
        <a:ext cx="4643240" cy="1684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62095-33E6-4732-86D9-FE888457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E546CD-BCCF-4029-BE6C-00B24CECD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152F30-ECF1-4D5C-B843-6A91C4B16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5B8853-E502-47F3-BF64-008C1861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4B8B0E-4951-45EF-ABC9-60D3254D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828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06D2C-D05A-42C4-9F34-52773017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5D1732-A32E-4AB9-B95B-F90383982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2AA386-4624-45A6-85FB-D87D4FFA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5C628B-0BA4-472C-ABD4-C073B4C0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265FAE-3B3B-47FD-A31F-DA03673F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843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94573F-EAA6-441F-9E92-68FEFE6FE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A8C229-3DBD-41C0-A715-DB6F5FB4D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984BA6-370F-4F05-9216-3A9650E84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F6DCAF-8EB5-4A2E-8F87-E5A8E4F1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2CA53B-DE1C-4024-A0D8-AD59476E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037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2E5D0-780E-4DE6-BD61-B1F915F0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A595B6-5FE0-43B9-AF16-27A8C4086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78368F-AA8A-4B67-96E4-7B662B33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835699-8AE0-417C-99F1-10776DE8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E5FACD-E63F-4A42-B272-68ECCCB0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990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1E5BF-3EFC-4B0C-9AB7-A4F46F42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4BA6CF-708D-434A-AF06-603709F1E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953E89-1273-4CFD-94D1-64D3A6D2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D21D47-BD8F-40F8-A23D-1BF9AB12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B7AFB7-AF62-4357-A374-0D7285CB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192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245AD-94A5-430A-B9AE-9F042EEF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23F486-1097-455D-BAF7-E747BBC2D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2D5535-4377-49B4-B426-B4E7DD0B6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2AE04-CCB2-4194-926F-3177A961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9A4D36-35E3-4123-8110-7B47D6279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B9B304-402D-4139-AD0D-35491348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103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F9DFD-1B6F-44F9-B655-50EC1DA8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B295F5-EE4D-4F20-8062-F5C30CC61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EC3785-8C2A-4943-862C-D64994A88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C34E5C-C39A-4079-AD07-CEBD6D451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618261-3FBC-4F22-9EC7-2DA26414B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3C7DA25-BBD2-4669-A014-A263A3CA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F885BB-6F15-437E-A8BC-F0E9A8BF6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E38CAAA-74A8-4FF2-8856-81432B2ED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38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2ADA1-C5F4-4081-ADF7-775CCE1B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B44BD3-9D2D-4C96-AB54-4B439526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6A9D68-FBA2-4D04-8A9F-99B6BC28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619287-1B7E-43B0-8F18-DDF7199F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322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7833DA4-5BD9-4282-9694-6D605F06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1E3C00-8FD0-43DC-9DA1-92DC6EEC1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3E1CC3-4D92-487A-8E5E-F9B762AE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515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6880A-63B2-4FC6-95F3-2EBBC9BC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08827-0652-4DB0-8048-269F29558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44312B-34B8-4822-B6DB-0BF5702BC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3A3287-4B56-444D-9BD7-A55A88DD4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3BDFB3-59DC-4EF4-AE40-9ABF34FF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B17954-C9E0-444C-B6D2-998088C2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490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6975D-B3A6-4CD0-8DAE-D31FF4B0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9088999-43D5-4304-A7D9-E3B088C5D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0AD5B8-31AB-4838-96FB-40514A2AE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4C5ABA-072B-411F-AF10-072D0479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22560E-2306-476F-9E4F-CDEB5CAA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F56454-2315-469A-9138-25A1FD47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245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4DC5DC5-802A-4D2A-B3CF-34AF8D36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4488E4-F611-4860-AD06-851671090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34AC61-FD68-4609-8200-4EA56C39E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ECA5F-1C39-42A3-ADA9-956577291E80}" type="datetimeFigureOut">
              <a:rPr lang="de-AT" smtClean="0"/>
              <a:t>13.11.2020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7A9FCF-65A6-4408-8BE3-3C70554E5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801938-48A7-4CFE-809A-003087D48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6E08C-D9A9-4C7D-ADB6-D2A73DB626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023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FAFC2F3-D697-4160-9AB2-2AE8B1E2B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062" r="90000">
                        <a14:foregroundMark x1="15875" y1="29188" x2="12375" y2="28875"/>
                        <a14:foregroundMark x1="15750" y1="26563" x2="15750" y2="26563"/>
                        <a14:foregroundMark x1="17000" y1="24125" x2="17000" y2="24125"/>
                        <a14:foregroundMark x1="13250" y1="24000" x2="13250" y2="24000"/>
                        <a14:foregroundMark x1="15875" y1="24750" x2="10188" y2="29313"/>
                        <a14:foregroundMark x1="10188" y1="29313" x2="10938" y2="36438"/>
                        <a14:foregroundMark x1="10938" y1="36438" x2="13813" y2="38813"/>
                        <a14:foregroundMark x1="17375" y1="38063" x2="28063" y2="28375"/>
                        <a14:foregroundMark x1="28063" y1="28375" x2="23875" y2="22625"/>
                        <a14:foregroundMark x1="23875" y1="22625" x2="19750" y2="20625"/>
                        <a14:foregroundMark x1="20875" y1="26687" x2="24750" y2="32875"/>
                        <a14:foregroundMark x1="24750" y1="32875" x2="25875" y2="39750"/>
                        <a14:foregroundMark x1="25875" y1="39750" x2="25375" y2="40750"/>
                        <a14:foregroundMark x1="20000" y1="38188" x2="8500" y2="29313"/>
                        <a14:foregroundMark x1="8500" y1="29313" x2="7062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05" t="1847" r="63870" b="11361"/>
          <a:stretch/>
        </p:blipFill>
        <p:spPr>
          <a:xfrm>
            <a:off x="9171709" y="-299165"/>
            <a:ext cx="2660073" cy="69909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23CC60-FE85-4BE4-BAEF-5296D036D4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/>
              <a:t>Klimaschutz am BRG14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F24B8-7C0E-4F08-9941-9A32B048D8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/>
              <a:t>Unser Beitrag für eine grünere Zukunft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D31A18-1815-4B85-8963-5805F021C49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856" y="5864290"/>
            <a:ext cx="3330288" cy="723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844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draußen, Gras, Baum, Bank enthält.&#10;&#10;Automatisch generierte Beschreibung">
            <a:extLst>
              <a:ext uri="{FF2B5EF4-FFF2-40B4-BE49-F238E27FC236}">
                <a16:creationId xmlns:a16="http://schemas.microsoft.com/office/drawing/2014/main" id="{2F58349B-7CA5-4B58-91AE-E47F7BF4F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7" r="6398" b="6873"/>
          <a:stretch/>
        </p:blipFill>
        <p:spPr>
          <a:xfrm>
            <a:off x="1" y="-1"/>
            <a:ext cx="12192000" cy="7326751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4836A0-6A7E-43FA-8AEB-BAF4DD1A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Begrünung</a:t>
            </a:r>
            <a:r>
              <a:rPr lang="en-US" sz="3600" dirty="0"/>
              <a:t> der Pergola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37C1A2E-C922-42DF-BE2C-9E8DE51E533E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Frühling</a:t>
            </a:r>
            <a:r>
              <a:rPr lang="en-US" dirty="0"/>
              <a:t> </a:t>
            </a:r>
            <a:r>
              <a:rPr lang="en-US" dirty="0" err="1"/>
              <a:t>wollen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anfangen</a:t>
            </a:r>
            <a:r>
              <a:rPr lang="en-US" dirty="0"/>
              <a:t>, </a:t>
            </a:r>
            <a:r>
              <a:rPr lang="en-US" dirty="0" err="1"/>
              <a:t>unsere</a:t>
            </a:r>
            <a:r>
              <a:rPr lang="en-US" dirty="0"/>
              <a:t> Pergola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Blauregen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begrünen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16B3101-E6EB-4551-842D-D70191F969ED}"/>
              </a:ext>
            </a:extLst>
          </p:cNvPr>
          <p:cNvSpPr txBox="1"/>
          <p:nvPr/>
        </p:nvSpPr>
        <p:spPr>
          <a:xfrm rot="16200000">
            <a:off x="9295797" y="4154905"/>
            <a:ext cx="5559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https://upload.wikimedia.org/wikipedia/commons/3/30/Glicine_foto.JPG</a:t>
            </a:r>
          </a:p>
        </p:txBody>
      </p:sp>
    </p:spTree>
    <p:extLst>
      <p:ext uri="{BB962C8B-B14F-4D97-AF65-F5344CB8AC3E}">
        <p14:creationId xmlns:p14="http://schemas.microsoft.com/office/powerpoint/2010/main" val="487226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B43B09-3F01-48AE-866E-97731464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de-AT" sz="4800" dirty="0"/>
              <a:t>Zielsetzung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0CFD179C-DDF6-4C58-B5E7-B8EC37925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3390739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0049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Ein Bild, das Essen, Tisch, Schüssel, Teller enthält.&#10;&#10;Automatisch generierte Beschreibung">
            <a:extLst>
              <a:ext uri="{FF2B5EF4-FFF2-40B4-BE49-F238E27FC236}">
                <a16:creationId xmlns:a16="http://schemas.microsoft.com/office/drawing/2014/main" id="{A2E5095A-2B0A-4A74-ACC4-563076B79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C16D2F-3537-4B8A-99C8-EF3C03DE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Ein grünes BRG14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18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2C4115AD-EF83-4D26-98DC-18C9D82B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7" name="Grafik 6" descr="Ein Bild, das Person, haltend, suchend, jung enthält.&#10;&#10;Automatisch generierte Beschreibung">
            <a:extLst>
              <a:ext uri="{FF2B5EF4-FFF2-40B4-BE49-F238E27FC236}">
                <a16:creationId xmlns:a16="http://schemas.microsoft.com/office/drawing/2014/main" id="{C3CA7F37-4F6F-4316-AF2C-3A57F4D3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29480" y="-1417476"/>
            <a:ext cx="3429000" cy="6096000"/>
          </a:xfrm>
          <a:prstGeom prst="rect">
            <a:avLst/>
          </a:prstGeom>
        </p:spPr>
      </p:pic>
      <p:pic>
        <p:nvPicPr>
          <p:cNvPr id="11" name="Grafik 10" descr="Ein Bild, das Tisch, drinnen, sitzend, Person enthält.&#10;&#10;Automatisch generierte Beschreibung">
            <a:extLst>
              <a:ext uri="{FF2B5EF4-FFF2-40B4-BE49-F238E27FC236}">
                <a16:creationId xmlns:a16="http://schemas.microsoft.com/office/drawing/2014/main" id="{2A22F1C8-ED0C-4606-8813-343E0A8E4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nhaltsplatzhalter 4" descr="Ein Bild, das Tisch, Person, drinnen, Fenster enthält.&#10;&#10;Automatisch generierte Beschreibung">
            <a:extLst>
              <a:ext uri="{FF2B5EF4-FFF2-40B4-BE49-F238E27FC236}">
                <a16:creationId xmlns:a16="http://schemas.microsoft.com/office/drawing/2014/main" id="{775B6845-CC70-4614-8A6B-67B1D7BEC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01023C-2FA5-497D-9139-A0E7CC90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e-AT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Designen der Pflanzenbretter</a:t>
            </a:r>
          </a:p>
        </p:txBody>
      </p:sp>
    </p:spTree>
    <p:extLst>
      <p:ext uri="{BB962C8B-B14F-4D97-AF65-F5344CB8AC3E}">
        <p14:creationId xmlns:p14="http://schemas.microsoft.com/office/powerpoint/2010/main" val="426997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F5F3DE-D786-4C9F-97E0-1C04EA66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de-AT" sz="4200"/>
              <a:t>Pflanzenzucht</a:t>
            </a:r>
          </a:p>
        </p:txBody>
      </p:sp>
      <p:pic>
        <p:nvPicPr>
          <p:cNvPr id="11" name="Grafik 10" descr="Ein Bild, das Tisch, sitzend, Kuchen, Gebäude enthält.&#10;&#10;Automatisch generierte Beschreibung">
            <a:extLst>
              <a:ext uri="{FF2B5EF4-FFF2-40B4-BE49-F238E27FC236}">
                <a16:creationId xmlns:a16="http://schemas.microsoft.com/office/drawing/2014/main" id="{16994FCD-A1EC-47A2-8F41-EA7ADFF0F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8428" y="735018"/>
            <a:ext cx="3574727" cy="2834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F29595A-7BE0-4D94-AECE-EAEA8DAB7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nhaltsplatzhalter 8" descr="Ein Bild, das Tisch, Essen, Teller, sitzend enthält.&#10;&#10;Automatisch generierte Beschreibung">
            <a:extLst>
              <a:ext uri="{FF2B5EF4-FFF2-40B4-BE49-F238E27FC236}">
                <a16:creationId xmlns:a16="http://schemas.microsoft.com/office/drawing/2014/main" id="{E2F60226-2707-475A-8916-896E65581A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0073" y="3730632"/>
            <a:ext cx="2057724" cy="2834938"/>
          </a:xfrm>
          <a:prstGeom prst="rect">
            <a:avLst/>
          </a:prstGeom>
        </p:spPr>
      </p:pic>
      <p:pic>
        <p:nvPicPr>
          <p:cNvPr id="13" name="Grafik 12" descr="Ein Bild, das Tisch, Essen, Kuchen, sitzend enthält.&#10;&#10;Automatisch generierte Beschreibung">
            <a:extLst>
              <a:ext uri="{FF2B5EF4-FFF2-40B4-BE49-F238E27FC236}">
                <a16:creationId xmlns:a16="http://schemas.microsoft.com/office/drawing/2014/main" id="{270B64BB-21B8-4014-8D29-46C1D829D6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12776" y="2971968"/>
            <a:ext cx="3575052" cy="2834937"/>
          </a:xfrm>
          <a:prstGeom prst="rect">
            <a:avLst/>
          </a:prstGeom>
        </p:spPr>
      </p:pic>
      <p:sp>
        <p:nvSpPr>
          <p:cNvPr id="30" name="Content Placeholder 16">
            <a:extLst>
              <a:ext uri="{FF2B5EF4-FFF2-40B4-BE49-F238E27FC236}">
                <a16:creationId xmlns:a16="http://schemas.microsoft.com/office/drawing/2014/main" id="{0C3708C9-0890-43B4-98CC-B035D0E5A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de-DE" sz="2000" dirty="0"/>
              <a:t>Erste Setzlinge</a:t>
            </a:r>
          </a:p>
          <a:p>
            <a:endParaRPr lang="de-DE" sz="2000" dirty="0"/>
          </a:p>
          <a:p>
            <a:r>
              <a:rPr lang="de-DE" sz="2000" dirty="0"/>
              <a:t>Wände begrünen</a:t>
            </a:r>
          </a:p>
          <a:p>
            <a:endParaRPr lang="de-DE" sz="2000" dirty="0"/>
          </a:p>
          <a:p>
            <a:r>
              <a:rPr lang="de-DE" sz="2000" dirty="0"/>
              <a:t>Fensterbänke begrünen</a:t>
            </a:r>
          </a:p>
          <a:p>
            <a:endParaRPr lang="de-DE" sz="2000" dirty="0"/>
          </a:p>
          <a:p>
            <a:r>
              <a:rPr lang="de-DE" sz="2000" dirty="0"/>
              <a:t>Schulgarten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71521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68B9AF-00C2-44CA-8A93-179222FD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Ideen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für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Pflanzenwände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nhaltsplatzhalter 22" descr="Ein Bild, das Person, drinnen, Frau, stehend enthält.&#10;&#10;Automatisch generierte Beschreibung">
            <a:extLst>
              <a:ext uri="{FF2B5EF4-FFF2-40B4-BE49-F238E27FC236}">
                <a16:creationId xmlns:a16="http://schemas.microsoft.com/office/drawing/2014/main" id="{C9053511-ACD0-4F81-A005-BF7AAB406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Ein Bild, das drinnen, Tisch, Raum, sitzend enthält.&#10;&#10;Automatisch generierte Beschreibung">
            <a:extLst>
              <a:ext uri="{FF2B5EF4-FFF2-40B4-BE49-F238E27FC236}">
                <a16:creationId xmlns:a16="http://schemas.microsoft.com/office/drawing/2014/main" id="{192C760C-3292-4E24-9EE2-7699EB2B6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293" y="321733"/>
            <a:ext cx="3539976" cy="298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Grafik 24" descr="Ein Bild, das Tisch, sitzend, Brett, Mann enthält.&#10;&#10;Automatisch generierte Beschreibung">
            <a:extLst>
              <a:ext uri="{FF2B5EF4-FFF2-40B4-BE49-F238E27FC236}">
                <a16:creationId xmlns:a16="http://schemas.microsoft.com/office/drawing/2014/main" id="{9D9BA32C-CCB3-4783-89EB-13A8313104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5"/>
          <a:stretch/>
        </p:blipFill>
        <p:spPr>
          <a:xfrm rot="5400000">
            <a:off x="8506732" y="575477"/>
            <a:ext cx="2985817" cy="2478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9001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1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C79D4E-1CCA-40E9-9A50-7AD6FF62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rgbClr val="FFFFFF"/>
                </a:solidFill>
              </a:rPr>
              <a:t>Unsere</a:t>
            </a:r>
            <a:r>
              <a:rPr lang="en-US" sz="4800" dirty="0">
                <a:solidFill>
                  <a:srgbClr val="FFFFFF"/>
                </a:solidFill>
              </a:rPr>
              <a:t> Arbeit </a:t>
            </a:r>
            <a:r>
              <a:rPr lang="en-US" sz="4800" dirty="0" err="1">
                <a:solidFill>
                  <a:srgbClr val="FFFFFF"/>
                </a:solidFill>
              </a:rPr>
              <a:t>im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Schulgarten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3840314-4102-4E6B-ADD3-9F6C42333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cxnSp>
        <p:nvCxnSpPr>
          <p:cNvPr id="47" name="Straight Connector 4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8752EADB-A398-4BC5-8432-49860DDD0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BC9CA7-D075-41E8-9228-91B976DE7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675" y="299364"/>
            <a:ext cx="2775313" cy="3008188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BB02591-2D61-4AFD-A67F-678EBC127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 descr="Ein Bild, das draußen, Wasser, Gras, Schnee enthält.&#10;&#10;Automatisch generierte Beschreibung">
            <a:extLst>
              <a:ext uri="{FF2B5EF4-FFF2-40B4-BE49-F238E27FC236}">
                <a16:creationId xmlns:a16="http://schemas.microsoft.com/office/drawing/2014/main" id="{663402B8-E313-4607-81D7-806A4D306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15785" r="273" b="-9927"/>
          <a:stretch/>
        </p:blipFill>
        <p:spPr>
          <a:xfrm>
            <a:off x="20" y="-93776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FAF538-13D4-44E2-863D-F846BAB10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Unsere Vision - Photovoltaikanlage fürs BRG14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3BC4BF57-4B37-4927-9264-8AE915552A8B}"/>
              </a:ext>
            </a:extLst>
          </p:cNvPr>
          <p:cNvSpPr txBox="1"/>
          <p:nvPr/>
        </p:nvSpPr>
        <p:spPr>
          <a:xfrm rot="16200000">
            <a:off x="9448301" y="2298432"/>
            <a:ext cx="52565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900" dirty="0">
                <a:solidFill>
                  <a:schemeClr val="bg1">
                    <a:lumMod val="65000"/>
                  </a:schemeClr>
                </a:solidFill>
              </a:rPr>
              <a:t>https://upload.wikimedia.org/wikipedia/commons/3/38/Solar_panel_shadow_in_Burgundy%2C_France.jpg</a:t>
            </a:r>
          </a:p>
        </p:txBody>
      </p:sp>
    </p:spTree>
    <p:extLst>
      <p:ext uri="{BB962C8B-B14F-4D97-AF65-F5344CB8AC3E}">
        <p14:creationId xmlns:p14="http://schemas.microsoft.com/office/powerpoint/2010/main" val="368573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F36427-97AA-4C91-8145-C24A0215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Mögliche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Umsetzung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EB99629-24FD-4D68-B228-E715AC189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14248"/>
          <a:stretch/>
        </p:blipFill>
        <p:spPr>
          <a:xfrm>
            <a:off x="961053" y="1057875"/>
            <a:ext cx="7041578" cy="4607299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169C8B-2839-451D-B7BC-84D929835076}"/>
              </a:ext>
            </a:extLst>
          </p:cNvPr>
          <p:cNvSpPr txBox="1"/>
          <p:nvPr/>
        </p:nvSpPr>
        <p:spPr>
          <a:xfrm rot="5400000">
            <a:off x="-1344386" y="3261496"/>
            <a:ext cx="48109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700" dirty="0">
                <a:solidFill>
                  <a:schemeClr val="bg1"/>
                </a:solidFill>
              </a:rPr>
              <a:t>https://upload.wikimedia.org/wikipedia/commons/6/6d/Altach-Veranstaltungszentrum_KOM-photovoltaic_system-01ASD.jpg</a:t>
            </a:r>
          </a:p>
        </p:txBody>
      </p:sp>
    </p:spTree>
    <p:extLst>
      <p:ext uri="{BB962C8B-B14F-4D97-AF65-F5344CB8AC3E}">
        <p14:creationId xmlns:p14="http://schemas.microsoft.com/office/powerpoint/2010/main" val="1110531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</Words>
  <Application>Microsoft Office PowerPoint</Application>
  <PresentationFormat>Breitbild</PresentationFormat>
  <Paragraphs>25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Klimaschutz am BRG14</vt:lpstr>
      <vt:lpstr>Zielsetzung</vt:lpstr>
      <vt:lpstr>Ein grünes BRG14</vt:lpstr>
      <vt:lpstr>Designen der Pflanzenbretter</vt:lpstr>
      <vt:lpstr>Pflanzenzucht</vt:lpstr>
      <vt:lpstr>Ideen für Pflanzenwände</vt:lpstr>
      <vt:lpstr>Unsere Arbeit im Schulgarten</vt:lpstr>
      <vt:lpstr>Unsere Vision - Photovoltaikanlage fürs BRG14</vt:lpstr>
      <vt:lpstr>Mögliche Umsetzung</vt:lpstr>
      <vt:lpstr>Begrünung der Pergola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Klimaschutz am BRG14</dc:title>
  <dc:creator>Roswitha A.</dc:creator>
  <cp:lastModifiedBy>Roswitha A.</cp:lastModifiedBy>
  <cp:revision>1</cp:revision>
  <dcterms:created xsi:type="dcterms:W3CDTF">2020-11-13T10:25:34Z</dcterms:created>
  <dcterms:modified xsi:type="dcterms:W3CDTF">2020-11-13T10:31:46Z</dcterms:modified>
</cp:coreProperties>
</file>